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sldIdLst>
    <p:sldId id="256" r:id="rId5"/>
    <p:sldId id="257" r:id="rId6"/>
    <p:sldId id="265" r:id="rId7"/>
    <p:sldId id="266" r:id="rId8"/>
    <p:sldId id="267" r:id="rId9"/>
    <p:sldId id="268" r:id="rId10"/>
    <p:sldId id="269" r:id="rId11"/>
    <p:sldId id="260" r:id="rId12"/>
    <p:sldId id="270" r:id="rId13"/>
    <p:sldId id="272" r:id="rId14"/>
    <p:sldId id="259" r:id="rId15"/>
    <p:sldId id="262" r:id="rId16"/>
    <p:sldId id="273" r:id="rId17"/>
    <p:sldId id="274" r:id="rId18"/>
    <p:sldId id="275" r:id="rId19"/>
    <p:sldId id="261" r:id="rId20"/>
    <p:sldId id="263" r:id="rId21"/>
    <p:sldId id="276" r:id="rId22"/>
    <p:sldId id="271" r:id="rId23"/>
    <p:sldId id="264"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838" autoAdjust="0"/>
    <p:restoredTop sz="94660"/>
  </p:normalViewPr>
  <p:slideViewPr>
    <p:cSldViewPr snapToGrid="0">
      <p:cViewPr varScale="1">
        <p:scale>
          <a:sx n="114" d="100"/>
          <a:sy n="114" d="100"/>
        </p:scale>
        <p:origin x="480"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E8CAB37-1E88-4708-A532-D75EB2177FB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8" name="Picture 7" descr="PowerPoint logo">
            <a:extLst>
              <a:ext uri="{FF2B5EF4-FFF2-40B4-BE49-F238E27FC236}">
                <a16:creationId xmlns:a16="http://schemas.microsoft.com/office/drawing/2014/main" id="{A11B18B3-9881-4CAC-89A9-F3B8175309AB}"/>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9487709" y="5573935"/>
            <a:ext cx="2043316" cy="679645"/>
          </a:xfrm>
          <a:prstGeom prst="rect">
            <a:avLst/>
          </a:prstGeom>
        </p:spPr>
      </p:pic>
      <p:cxnSp>
        <p:nvCxnSpPr>
          <p:cNvPr id="9" name="Straight Connector 8">
            <a:extLst>
              <a:ext uri="{FF2B5EF4-FFF2-40B4-BE49-F238E27FC236}">
                <a16:creationId xmlns:a16="http://schemas.microsoft.com/office/drawing/2014/main" id="{66961839-10F7-4B26-97D8-3B09045F4074}"/>
              </a:ext>
              <a:ext uri="{C183D7F6-B498-43B3-948B-1728B52AA6E4}">
                <adec:decorative xmlns:adec="http://schemas.microsoft.com/office/drawing/2017/decorative" val="1"/>
              </a:ext>
            </a:extLst>
          </p:cNvPr>
          <p:cNvCxnSpPr>
            <a:cxnSpLocks/>
          </p:cNvCxnSpPr>
          <p:nvPr userDrawn="1"/>
        </p:nvCxnSpPr>
        <p:spPr>
          <a:xfrm>
            <a:off x="556427" y="4486359"/>
            <a:ext cx="830317"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12897E7F-9714-44E5-993E-DBF4230C6963}"/>
              </a:ext>
            </a:extLst>
          </p:cNvPr>
          <p:cNvSpPr>
            <a:spLocks noGrp="1"/>
          </p:cNvSpPr>
          <p:nvPr>
            <p:ph type="ctrTitle"/>
          </p:nvPr>
        </p:nvSpPr>
        <p:spPr>
          <a:xfrm>
            <a:off x="442124" y="3083859"/>
            <a:ext cx="10974598" cy="1513164"/>
          </a:xfrm>
        </p:spPr>
        <p:txBody>
          <a:bodyPr vert="horz" lIns="91440" tIns="45720" rIns="91440" bIns="45720" rtlCol="0" anchor="ctr" anchorCtr="0">
            <a:normAutofit/>
          </a:bodyPr>
          <a:lstStyle>
            <a:lvl1pPr>
              <a:defRPr lang="en-US" sz="4400" b="0">
                <a:ea typeface="Segoe UI Black" panose="020B0A02040204020203" pitchFamily="34" charset="0"/>
                <a:cs typeface="Segoe UI Black" panose="020B0A02040204020203" pitchFamily="34" charset="0"/>
              </a:defRPr>
            </a:lvl1pPr>
          </a:lstStyle>
          <a:p>
            <a:pPr marL="0" lvl="0"/>
            <a:r>
              <a:rPr lang="en-US"/>
              <a:t>Click to edit Master title style</a:t>
            </a:r>
          </a:p>
        </p:txBody>
      </p:sp>
      <p:sp>
        <p:nvSpPr>
          <p:cNvPr id="3" name="Subtitle 2">
            <a:extLst>
              <a:ext uri="{FF2B5EF4-FFF2-40B4-BE49-F238E27FC236}">
                <a16:creationId xmlns:a16="http://schemas.microsoft.com/office/drawing/2014/main" id="{FC7F7019-E7BE-4EF2-AE25-147C9EB6E3AD}"/>
              </a:ext>
            </a:extLst>
          </p:cNvPr>
          <p:cNvSpPr>
            <a:spLocks noGrp="1"/>
          </p:cNvSpPr>
          <p:nvPr>
            <p:ph type="subTitle" idx="1"/>
          </p:nvPr>
        </p:nvSpPr>
        <p:spPr>
          <a:xfrm>
            <a:off x="556427" y="4746054"/>
            <a:ext cx="6579479" cy="1253469"/>
          </a:xfrm>
        </p:spPr>
        <p:txBody>
          <a:bodyPr vert="horz" lIns="91440" tIns="45720" rIns="91440" bIns="45720" rtlCol="0">
            <a:noAutofit/>
          </a:bodyPr>
          <a:lstStyle>
            <a:lvl1pPr marL="0" indent="0">
              <a:buNone/>
              <a:defRPr lang="en-US" sz="2200" b="1">
                <a:solidFill>
                  <a:schemeClr val="bg1"/>
                </a:solidFill>
              </a:defRPr>
            </a:lvl1pPr>
          </a:lstStyle>
          <a:p>
            <a:pPr marL="228600" lvl="0" indent="-228600">
              <a:lnSpc>
                <a:spcPct val="100000"/>
              </a:lnSpc>
              <a:spcAft>
                <a:spcPts val="1200"/>
              </a:spcAft>
            </a:pPr>
            <a:r>
              <a:rPr lang="en-US"/>
              <a:t>Click to edit Master subtitle style</a:t>
            </a:r>
            <a:endParaRPr lang="en-US" dirty="0"/>
          </a:p>
        </p:txBody>
      </p:sp>
    </p:spTree>
    <p:extLst>
      <p:ext uri="{BB962C8B-B14F-4D97-AF65-F5344CB8AC3E}">
        <p14:creationId xmlns:p14="http://schemas.microsoft.com/office/powerpoint/2010/main" val="21303956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CCC314C-387C-4945-A19D-3B87791BA2B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BC3BE1D-B9D6-4253-B297-6E1D1831D3B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89456AE-EFB4-48B9-B590-443B6AC1480E}"/>
              </a:ext>
            </a:extLst>
          </p:cNvPr>
          <p:cNvSpPr>
            <a:spLocks noGrp="1"/>
          </p:cNvSpPr>
          <p:nvPr>
            <p:ph type="dt" sz="half" idx="10"/>
          </p:nvPr>
        </p:nvSpPr>
        <p:spPr/>
        <p:txBody>
          <a:bodyPr/>
          <a:lstStyle/>
          <a:p>
            <a:fld id="{9B237094-828F-4507-8763-329969F4092C}" type="datetimeFigureOut">
              <a:rPr lang="en-US" smtClean="0"/>
              <a:t>6/2/2021</a:t>
            </a:fld>
            <a:endParaRPr lang="en-US" dirty="0"/>
          </a:p>
        </p:txBody>
      </p:sp>
      <p:sp>
        <p:nvSpPr>
          <p:cNvPr id="5" name="Footer Placeholder 4">
            <a:extLst>
              <a:ext uri="{FF2B5EF4-FFF2-40B4-BE49-F238E27FC236}">
                <a16:creationId xmlns:a16="http://schemas.microsoft.com/office/drawing/2014/main" id="{1727FEF9-F08B-4826-9DD0-63FA658A783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B960E9F-2C2A-48BA-B6BF-563F870F4855}"/>
              </a:ext>
            </a:extLst>
          </p:cNvPr>
          <p:cNvSpPr>
            <a:spLocks noGrp="1"/>
          </p:cNvSpPr>
          <p:nvPr>
            <p:ph type="sldNum" sz="quarter" idx="12"/>
          </p:nvPr>
        </p:nvSpPr>
        <p:spPr/>
        <p:txBody>
          <a:bodyPr/>
          <a:lstStyle/>
          <a:p>
            <a:fld id="{3342767F-C36F-43F3-A3EC-D3C6B44B9C04}" type="slidenum">
              <a:rPr lang="en-US" smtClean="0"/>
              <a:t>‹#›</a:t>
            </a:fld>
            <a:endParaRPr lang="en-US" dirty="0"/>
          </a:p>
        </p:txBody>
      </p:sp>
    </p:spTree>
    <p:extLst>
      <p:ext uri="{BB962C8B-B14F-4D97-AF65-F5344CB8AC3E}">
        <p14:creationId xmlns:p14="http://schemas.microsoft.com/office/powerpoint/2010/main" val="27986752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28AEA5-CF5B-46EC-AFCD-A1666F7A547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6A9433B-22CF-4853-8DBF-691E749AB2C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1E0E8C-901D-425E-8AA7-D1BD6A0A01BB}"/>
              </a:ext>
            </a:extLst>
          </p:cNvPr>
          <p:cNvSpPr>
            <a:spLocks noGrp="1"/>
          </p:cNvSpPr>
          <p:nvPr>
            <p:ph type="dt" sz="half" idx="10"/>
          </p:nvPr>
        </p:nvSpPr>
        <p:spPr/>
        <p:txBody>
          <a:bodyPr/>
          <a:lstStyle/>
          <a:p>
            <a:fld id="{9B237094-828F-4507-8763-329969F4092C}" type="datetimeFigureOut">
              <a:rPr lang="en-US" smtClean="0"/>
              <a:t>6/2/2021</a:t>
            </a:fld>
            <a:endParaRPr lang="en-US" dirty="0"/>
          </a:p>
        </p:txBody>
      </p:sp>
      <p:sp>
        <p:nvSpPr>
          <p:cNvPr id="5" name="Footer Placeholder 4">
            <a:extLst>
              <a:ext uri="{FF2B5EF4-FFF2-40B4-BE49-F238E27FC236}">
                <a16:creationId xmlns:a16="http://schemas.microsoft.com/office/drawing/2014/main" id="{543AFA12-E129-4E79-BFA1-62D435AD3A7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B0FACBF-8BF8-4D7A-9998-28CF5ED5D32B}"/>
              </a:ext>
            </a:extLst>
          </p:cNvPr>
          <p:cNvSpPr>
            <a:spLocks noGrp="1"/>
          </p:cNvSpPr>
          <p:nvPr>
            <p:ph type="sldNum" sz="quarter" idx="12"/>
          </p:nvPr>
        </p:nvSpPr>
        <p:spPr/>
        <p:txBody>
          <a:bodyPr/>
          <a:lstStyle/>
          <a:p>
            <a:fld id="{3342767F-C36F-43F3-A3EC-D3C6B44B9C04}" type="slidenum">
              <a:rPr lang="en-US" smtClean="0"/>
              <a:t>‹#›</a:t>
            </a:fld>
            <a:endParaRPr lang="en-US" dirty="0"/>
          </a:p>
        </p:txBody>
      </p:sp>
    </p:spTree>
    <p:extLst>
      <p:ext uri="{BB962C8B-B14F-4D97-AF65-F5344CB8AC3E}">
        <p14:creationId xmlns:p14="http://schemas.microsoft.com/office/powerpoint/2010/main" val="26902624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30F17FC-DE49-4934-B430-4C90474614F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76A32B5B-6A1B-4AEE-BE18-97E2FB027B54}"/>
              </a:ext>
            </a:extLst>
          </p:cNvPr>
          <p:cNvSpPr>
            <a:spLocks noGrp="1"/>
          </p:cNvSpPr>
          <p:nvPr>
            <p:ph type="title"/>
          </p:nvPr>
        </p:nvSpPr>
        <p:spPr>
          <a:xfrm>
            <a:off x="511008" y="528137"/>
            <a:ext cx="9274676" cy="1172326"/>
          </a:xfrm>
        </p:spPr>
        <p:txBody>
          <a:bodyPr vert="horz" lIns="91440" tIns="45720" rIns="91440" bIns="45720" rtlCol="0" anchor="ctr" anchorCtr="0">
            <a:normAutofit/>
          </a:bodyPr>
          <a:lstStyle>
            <a:lvl1pPr>
              <a:defRPr lang="en-US" sz="4400"/>
            </a:lvl1pPr>
          </a:lstStyle>
          <a:p>
            <a:pPr marL="0" lvl="0"/>
            <a:r>
              <a:rPr lang="en-US"/>
              <a:t>Click to edit Master title style</a:t>
            </a:r>
            <a:endParaRPr lang="en-US" dirty="0"/>
          </a:p>
        </p:txBody>
      </p:sp>
      <p:sp>
        <p:nvSpPr>
          <p:cNvPr id="3" name="Text Placeholder 2">
            <a:extLst>
              <a:ext uri="{FF2B5EF4-FFF2-40B4-BE49-F238E27FC236}">
                <a16:creationId xmlns:a16="http://schemas.microsoft.com/office/drawing/2014/main" id="{BE82F367-9A62-40CE-A7F4-639F03D2E1CE}"/>
              </a:ext>
            </a:extLst>
          </p:cNvPr>
          <p:cNvSpPr>
            <a:spLocks noGrp="1"/>
          </p:cNvSpPr>
          <p:nvPr>
            <p:ph type="body" idx="1"/>
          </p:nvPr>
        </p:nvSpPr>
        <p:spPr>
          <a:xfrm>
            <a:off x="511008" y="1717926"/>
            <a:ext cx="9274676" cy="510674"/>
          </a:xfrm>
        </p:spPr>
        <p:txBody>
          <a:bodyPr/>
          <a:lstStyle>
            <a:lvl1pPr marL="0" indent="0">
              <a:buNone/>
              <a:defRPr sz="2400">
                <a:solidFill>
                  <a:schemeClr val="bg1">
                    <a:lumMod val="8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9139021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96CBBF-B898-4624-B87C-C9C27F49D9EE}"/>
              </a:ext>
            </a:extLst>
          </p:cNvPr>
          <p:cNvSpPr>
            <a:spLocks noGrp="1"/>
          </p:cNvSpPr>
          <p:nvPr>
            <p:ph type="title"/>
          </p:nvPr>
        </p:nvSpPr>
        <p:spPr/>
        <p:txBody>
          <a:bodyPr/>
          <a:lstStyle/>
          <a:p>
            <a:r>
              <a:rPr lang="en-US"/>
              <a:t>Click to edit Master title style</a:t>
            </a:r>
          </a:p>
        </p:txBody>
      </p:sp>
      <p:sp>
        <p:nvSpPr>
          <p:cNvPr id="5" name="Date Placeholder 4">
            <a:extLst>
              <a:ext uri="{FF2B5EF4-FFF2-40B4-BE49-F238E27FC236}">
                <a16:creationId xmlns:a16="http://schemas.microsoft.com/office/drawing/2014/main" id="{5CA9F520-0160-42BB-B5EB-28655875459A}"/>
              </a:ext>
            </a:extLst>
          </p:cNvPr>
          <p:cNvSpPr>
            <a:spLocks noGrp="1"/>
          </p:cNvSpPr>
          <p:nvPr>
            <p:ph type="dt" sz="half" idx="10"/>
          </p:nvPr>
        </p:nvSpPr>
        <p:spPr/>
        <p:txBody>
          <a:bodyPr/>
          <a:lstStyle/>
          <a:p>
            <a:fld id="{9B237094-828F-4507-8763-329969F4092C}" type="datetimeFigureOut">
              <a:rPr lang="en-US" smtClean="0"/>
              <a:t>6/2/2021</a:t>
            </a:fld>
            <a:endParaRPr lang="en-US" dirty="0"/>
          </a:p>
        </p:txBody>
      </p:sp>
      <p:sp>
        <p:nvSpPr>
          <p:cNvPr id="6" name="Footer Placeholder 5">
            <a:extLst>
              <a:ext uri="{FF2B5EF4-FFF2-40B4-BE49-F238E27FC236}">
                <a16:creationId xmlns:a16="http://schemas.microsoft.com/office/drawing/2014/main" id="{701A3B6F-84CB-4C28-9DCE-EAEAE48962F1}"/>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8C62515-3D0D-4553-8E2C-85E88BDCD5ED}"/>
              </a:ext>
            </a:extLst>
          </p:cNvPr>
          <p:cNvSpPr>
            <a:spLocks noGrp="1"/>
          </p:cNvSpPr>
          <p:nvPr>
            <p:ph type="sldNum" sz="quarter" idx="12"/>
          </p:nvPr>
        </p:nvSpPr>
        <p:spPr/>
        <p:txBody>
          <a:bodyPr/>
          <a:lstStyle/>
          <a:p>
            <a:fld id="{3342767F-C36F-43F3-A3EC-D3C6B44B9C04}" type="slidenum">
              <a:rPr lang="en-US" smtClean="0"/>
              <a:t>‹#›</a:t>
            </a:fld>
            <a:endParaRPr lang="en-US" dirty="0"/>
          </a:p>
        </p:txBody>
      </p:sp>
      <p:sp>
        <p:nvSpPr>
          <p:cNvPr id="9" name="Content Placeholder 8">
            <a:extLst>
              <a:ext uri="{FF2B5EF4-FFF2-40B4-BE49-F238E27FC236}">
                <a16:creationId xmlns:a16="http://schemas.microsoft.com/office/drawing/2014/main" id="{41AE5E0F-98A9-4F28-ADEB-A5575BAFF895}"/>
              </a:ext>
            </a:extLst>
          </p:cNvPr>
          <p:cNvSpPr>
            <a:spLocks noGrp="1"/>
          </p:cNvSpPr>
          <p:nvPr>
            <p:ph sz="quarter" idx="13"/>
          </p:nvPr>
        </p:nvSpPr>
        <p:spPr>
          <a:xfrm>
            <a:off x="838200" y="2122488"/>
            <a:ext cx="5132614" cy="4083050"/>
          </a:xfrm>
        </p:spPr>
        <p:txBody>
          <a:bodyPr>
            <a:noAutofit/>
          </a:bodyPr>
          <a:lstStyle>
            <a:lvl1pPr marL="0" indent="0">
              <a:buFont typeface="Segoe UI" panose="020B0502040204020203" pitchFamily="34" charset="0"/>
              <a:buChar char=" "/>
              <a:defRPr sz="1800" b="1">
                <a:solidFill>
                  <a:schemeClr val="accent1"/>
                </a:solidFill>
              </a:defRPr>
            </a:lvl1pPr>
            <a:lvl2pPr marL="65088" indent="-65088">
              <a:spcBef>
                <a:spcPts val="1800"/>
              </a:spcBef>
              <a:spcAft>
                <a:spcPts val="600"/>
              </a:spcAft>
              <a:buFont typeface="Segoe UI" panose="020B0502040204020203" pitchFamily="34" charset="0"/>
              <a:buChar char=" "/>
              <a:defRPr sz="1600"/>
            </a:lvl2pPr>
            <a:lvl3pPr marL="571500" indent="-228600">
              <a:buClr>
                <a:schemeClr val="accent1"/>
              </a:buClr>
              <a:buFont typeface="Wingdings" panose="05000000000000000000" pitchFamily="2" charset="2"/>
              <a:buChar char="§"/>
              <a:defRPr sz="1400"/>
            </a:lvl3pPr>
            <a:lvl4pPr marL="1093788" indent="-228600">
              <a:defRPr sz="1200"/>
            </a:lvl4pPr>
            <a:lvl5pPr marL="1093788" indent="-228600">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8">
            <a:extLst>
              <a:ext uri="{FF2B5EF4-FFF2-40B4-BE49-F238E27FC236}">
                <a16:creationId xmlns:a16="http://schemas.microsoft.com/office/drawing/2014/main" id="{F9A8B0E0-E07A-49F7-B25F-4B478FADB3A8}"/>
              </a:ext>
            </a:extLst>
          </p:cNvPr>
          <p:cNvSpPr>
            <a:spLocks noGrp="1"/>
          </p:cNvSpPr>
          <p:nvPr>
            <p:ph sz="quarter" idx="14"/>
          </p:nvPr>
        </p:nvSpPr>
        <p:spPr>
          <a:xfrm>
            <a:off x="6221186" y="2122488"/>
            <a:ext cx="5132614" cy="4083050"/>
          </a:xfrm>
        </p:spPr>
        <p:txBody>
          <a:bodyPr>
            <a:noAutofit/>
          </a:bodyPr>
          <a:lstStyle>
            <a:lvl1pPr marL="0" indent="0">
              <a:buFont typeface="Segoe UI" panose="020B0502040204020203" pitchFamily="34" charset="0"/>
              <a:buChar char=" "/>
              <a:defRPr sz="1800" b="1">
                <a:solidFill>
                  <a:schemeClr val="accent1"/>
                </a:solidFill>
              </a:defRPr>
            </a:lvl1pPr>
            <a:lvl2pPr marL="65088" indent="-65088">
              <a:lnSpc>
                <a:spcPct val="150000"/>
              </a:lnSpc>
              <a:spcBef>
                <a:spcPts val="1800"/>
              </a:spcBef>
              <a:spcAft>
                <a:spcPts val="600"/>
              </a:spcAft>
              <a:buFont typeface="Segoe UI" panose="020B0502040204020203" pitchFamily="34" charset="0"/>
              <a:buChar char=" "/>
              <a:defRPr sz="1600"/>
            </a:lvl2pPr>
            <a:lvl3pPr marL="571500" indent="-228600">
              <a:buClr>
                <a:schemeClr val="accent1"/>
              </a:buClr>
              <a:buFont typeface="Wingdings" panose="05000000000000000000" pitchFamily="2" charset="2"/>
              <a:buChar char="§"/>
              <a:defRPr sz="1400"/>
            </a:lvl3pPr>
            <a:lvl4pPr marL="1093788" indent="-228600">
              <a:defRPr sz="1200"/>
            </a:lvl4pPr>
            <a:lvl5pPr marL="1093788" indent="-228600">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849200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hre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96CBBF-B898-4624-B87C-C9C27F49D9EE}"/>
              </a:ext>
            </a:extLst>
          </p:cNvPr>
          <p:cNvSpPr>
            <a:spLocks noGrp="1"/>
          </p:cNvSpPr>
          <p:nvPr>
            <p:ph type="title"/>
          </p:nvPr>
        </p:nvSpPr>
        <p:spPr/>
        <p:txBody>
          <a:bodyPr/>
          <a:lstStyle/>
          <a:p>
            <a:r>
              <a:rPr lang="en-US"/>
              <a:t>Click to edit Master title style</a:t>
            </a:r>
          </a:p>
        </p:txBody>
      </p:sp>
      <p:sp>
        <p:nvSpPr>
          <p:cNvPr id="5" name="Date Placeholder 4">
            <a:extLst>
              <a:ext uri="{FF2B5EF4-FFF2-40B4-BE49-F238E27FC236}">
                <a16:creationId xmlns:a16="http://schemas.microsoft.com/office/drawing/2014/main" id="{5CA9F520-0160-42BB-B5EB-28655875459A}"/>
              </a:ext>
            </a:extLst>
          </p:cNvPr>
          <p:cNvSpPr>
            <a:spLocks noGrp="1"/>
          </p:cNvSpPr>
          <p:nvPr>
            <p:ph type="dt" sz="half" idx="10"/>
          </p:nvPr>
        </p:nvSpPr>
        <p:spPr/>
        <p:txBody>
          <a:bodyPr/>
          <a:lstStyle/>
          <a:p>
            <a:fld id="{9B237094-828F-4507-8763-329969F4092C}" type="datetimeFigureOut">
              <a:rPr lang="en-US" smtClean="0"/>
              <a:t>6/2/2021</a:t>
            </a:fld>
            <a:endParaRPr lang="en-US" dirty="0"/>
          </a:p>
        </p:txBody>
      </p:sp>
      <p:sp>
        <p:nvSpPr>
          <p:cNvPr id="6" name="Footer Placeholder 5">
            <a:extLst>
              <a:ext uri="{FF2B5EF4-FFF2-40B4-BE49-F238E27FC236}">
                <a16:creationId xmlns:a16="http://schemas.microsoft.com/office/drawing/2014/main" id="{701A3B6F-84CB-4C28-9DCE-EAEAE48962F1}"/>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8C62515-3D0D-4553-8E2C-85E88BDCD5ED}"/>
              </a:ext>
            </a:extLst>
          </p:cNvPr>
          <p:cNvSpPr>
            <a:spLocks noGrp="1"/>
          </p:cNvSpPr>
          <p:nvPr>
            <p:ph type="sldNum" sz="quarter" idx="12"/>
          </p:nvPr>
        </p:nvSpPr>
        <p:spPr/>
        <p:txBody>
          <a:bodyPr/>
          <a:lstStyle/>
          <a:p>
            <a:fld id="{3342767F-C36F-43F3-A3EC-D3C6B44B9C04}" type="slidenum">
              <a:rPr lang="en-US" smtClean="0"/>
              <a:t>‹#›</a:t>
            </a:fld>
            <a:endParaRPr lang="en-US" dirty="0"/>
          </a:p>
        </p:txBody>
      </p:sp>
      <p:sp>
        <p:nvSpPr>
          <p:cNvPr id="9" name="Content Placeholder 8">
            <a:extLst>
              <a:ext uri="{FF2B5EF4-FFF2-40B4-BE49-F238E27FC236}">
                <a16:creationId xmlns:a16="http://schemas.microsoft.com/office/drawing/2014/main" id="{41AE5E0F-98A9-4F28-ADEB-A5575BAFF895}"/>
              </a:ext>
            </a:extLst>
          </p:cNvPr>
          <p:cNvSpPr>
            <a:spLocks noGrp="1"/>
          </p:cNvSpPr>
          <p:nvPr>
            <p:ph sz="quarter" idx="13"/>
          </p:nvPr>
        </p:nvSpPr>
        <p:spPr>
          <a:xfrm>
            <a:off x="838200" y="2122488"/>
            <a:ext cx="3450661" cy="4083050"/>
          </a:xfrm>
        </p:spPr>
        <p:txBody>
          <a:bodyPr anchor="ctr">
            <a:noAutofit/>
          </a:bodyPr>
          <a:lstStyle>
            <a:lvl1pPr marL="0" indent="0" algn="ctr">
              <a:buFont typeface="Segoe UI" panose="020B0502040204020203" pitchFamily="34" charset="0"/>
              <a:buChar char=" "/>
              <a:defRPr sz="1800" b="1">
                <a:solidFill>
                  <a:schemeClr val="accent1"/>
                </a:solidFill>
              </a:defRPr>
            </a:lvl1pPr>
            <a:lvl2pPr marL="65088" indent="-65088">
              <a:spcBef>
                <a:spcPts val="1800"/>
              </a:spcBef>
              <a:spcAft>
                <a:spcPts val="600"/>
              </a:spcAft>
              <a:buFont typeface="Segoe UI" panose="020B0502040204020203" pitchFamily="34" charset="0"/>
              <a:buChar char=" "/>
              <a:defRPr sz="1600"/>
            </a:lvl2pPr>
            <a:lvl3pPr marL="571500" indent="-228600">
              <a:buClr>
                <a:schemeClr val="accent1"/>
              </a:buClr>
              <a:buFont typeface="Wingdings" panose="05000000000000000000" pitchFamily="2" charset="2"/>
              <a:buChar char="§"/>
              <a:defRPr sz="1400"/>
            </a:lvl3pPr>
            <a:lvl4pPr marL="1093788" indent="-228600">
              <a:defRPr sz="1200"/>
            </a:lvl4pPr>
            <a:lvl5pPr marL="1093788" indent="-228600">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8">
            <a:extLst>
              <a:ext uri="{FF2B5EF4-FFF2-40B4-BE49-F238E27FC236}">
                <a16:creationId xmlns:a16="http://schemas.microsoft.com/office/drawing/2014/main" id="{8C66BE67-91A6-49CD-A166-4EFD27D36C0D}"/>
              </a:ext>
            </a:extLst>
          </p:cNvPr>
          <p:cNvSpPr>
            <a:spLocks noGrp="1"/>
          </p:cNvSpPr>
          <p:nvPr>
            <p:ph sz="quarter" idx="14"/>
          </p:nvPr>
        </p:nvSpPr>
        <p:spPr>
          <a:xfrm>
            <a:off x="4370669" y="2122488"/>
            <a:ext cx="3450661" cy="4083050"/>
          </a:xfrm>
        </p:spPr>
        <p:txBody>
          <a:bodyPr anchor="ctr">
            <a:noAutofit/>
          </a:bodyPr>
          <a:lstStyle>
            <a:lvl1pPr marL="0" indent="0" algn="ctr">
              <a:buFont typeface="Segoe UI" panose="020B0502040204020203" pitchFamily="34" charset="0"/>
              <a:buChar char=" "/>
              <a:defRPr sz="1800" b="1">
                <a:solidFill>
                  <a:schemeClr val="accent1"/>
                </a:solidFill>
              </a:defRPr>
            </a:lvl1pPr>
            <a:lvl2pPr marL="65088" indent="-65088">
              <a:spcBef>
                <a:spcPts val="1800"/>
              </a:spcBef>
              <a:spcAft>
                <a:spcPts val="600"/>
              </a:spcAft>
              <a:buFont typeface="Segoe UI" panose="020B0502040204020203" pitchFamily="34" charset="0"/>
              <a:buChar char=" "/>
              <a:defRPr sz="1600"/>
            </a:lvl2pPr>
            <a:lvl3pPr marL="571500" indent="-228600">
              <a:buClr>
                <a:schemeClr val="accent1"/>
              </a:buClr>
              <a:buFont typeface="Wingdings" panose="05000000000000000000" pitchFamily="2" charset="2"/>
              <a:buChar char="§"/>
              <a:defRPr sz="1400"/>
            </a:lvl3pPr>
            <a:lvl4pPr marL="1093788" indent="-228600">
              <a:defRPr sz="1200"/>
            </a:lvl4pPr>
            <a:lvl5pPr marL="1093788" indent="-228600">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8">
            <a:extLst>
              <a:ext uri="{FF2B5EF4-FFF2-40B4-BE49-F238E27FC236}">
                <a16:creationId xmlns:a16="http://schemas.microsoft.com/office/drawing/2014/main" id="{9A73E789-A47B-493F-BD60-32422000C6B6}"/>
              </a:ext>
            </a:extLst>
          </p:cNvPr>
          <p:cNvSpPr>
            <a:spLocks noGrp="1"/>
          </p:cNvSpPr>
          <p:nvPr>
            <p:ph sz="quarter" idx="15"/>
          </p:nvPr>
        </p:nvSpPr>
        <p:spPr>
          <a:xfrm>
            <a:off x="7903139" y="2122488"/>
            <a:ext cx="3450661" cy="4083050"/>
          </a:xfrm>
        </p:spPr>
        <p:txBody>
          <a:bodyPr anchor="ctr">
            <a:noAutofit/>
          </a:bodyPr>
          <a:lstStyle>
            <a:lvl1pPr marL="0" indent="0" algn="ctr">
              <a:buFont typeface="Segoe UI" panose="020B0502040204020203" pitchFamily="34" charset="0"/>
              <a:buChar char=" "/>
              <a:defRPr sz="1800" b="1">
                <a:solidFill>
                  <a:schemeClr val="accent1"/>
                </a:solidFill>
              </a:defRPr>
            </a:lvl1pPr>
            <a:lvl2pPr marL="65088" indent="-65088">
              <a:spcBef>
                <a:spcPts val="1800"/>
              </a:spcBef>
              <a:spcAft>
                <a:spcPts val="600"/>
              </a:spcAft>
              <a:buFont typeface="Segoe UI" panose="020B0502040204020203" pitchFamily="34" charset="0"/>
              <a:buChar char=" "/>
              <a:defRPr sz="1600"/>
            </a:lvl2pPr>
            <a:lvl3pPr marL="571500" indent="-228600">
              <a:buClr>
                <a:schemeClr val="accent1"/>
              </a:buClr>
              <a:buFont typeface="Wingdings" panose="05000000000000000000" pitchFamily="2" charset="2"/>
              <a:buChar char="§"/>
              <a:defRPr sz="1400"/>
            </a:lvl3pPr>
            <a:lvl4pPr marL="1093788" indent="-228600">
              <a:defRPr sz="1200"/>
            </a:lvl4pPr>
            <a:lvl5pPr marL="1093788" indent="-228600">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4" name="Straight Connector 3">
            <a:extLst>
              <a:ext uri="{FF2B5EF4-FFF2-40B4-BE49-F238E27FC236}">
                <a16:creationId xmlns:a16="http://schemas.microsoft.com/office/drawing/2014/main" id="{BFC78D6D-D6FA-4ABF-8565-3BFF1B362A45}"/>
              </a:ext>
            </a:extLst>
          </p:cNvPr>
          <p:cNvCxnSpPr/>
          <p:nvPr userDrawn="1"/>
        </p:nvCxnSpPr>
        <p:spPr>
          <a:xfrm>
            <a:off x="4335277" y="2122488"/>
            <a:ext cx="0" cy="408305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CB95B52-D4CC-44EE-9F94-F106A8238740}"/>
              </a:ext>
            </a:extLst>
          </p:cNvPr>
          <p:cNvCxnSpPr/>
          <p:nvPr userDrawn="1"/>
        </p:nvCxnSpPr>
        <p:spPr>
          <a:xfrm>
            <a:off x="7866780" y="2122488"/>
            <a:ext cx="0" cy="408305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78856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Comparison">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86D1ED74-0D66-49A5-B190-A7DE0E67A6C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547"/>
            <a:ext cx="12192000" cy="3167063"/>
          </a:xfrm>
          <a:prstGeom prst="rect">
            <a:avLst/>
          </a:prstGeom>
        </p:spPr>
      </p:pic>
      <p:sp>
        <p:nvSpPr>
          <p:cNvPr id="18" name="Oval 17">
            <a:extLst>
              <a:ext uri="{FF2B5EF4-FFF2-40B4-BE49-F238E27FC236}">
                <a16:creationId xmlns:a16="http://schemas.microsoft.com/office/drawing/2014/main" id="{0B519A99-FF44-472F-B22E-5F86CEAB9C59}"/>
              </a:ext>
            </a:extLst>
          </p:cNvPr>
          <p:cNvSpPr/>
          <p:nvPr userDrawn="1"/>
        </p:nvSpPr>
        <p:spPr>
          <a:xfrm>
            <a:off x="4693237" y="1847294"/>
            <a:ext cx="2670292" cy="267029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49EC5AF5-F2E8-491C-BA10-ABF9E30E73D8}"/>
              </a:ext>
            </a:extLst>
          </p:cNvPr>
          <p:cNvSpPr/>
          <p:nvPr userDrawn="1"/>
        </p:nvSpPr>
        <p:spPr>
          <a:xfrm>
            <a:off x="8513368" y="1847294"/>
            <a:ext cx="2670292" cy="267029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31915790-803C-4DD9-87FC-7880EE0EAC52}"/>
              </a:ext>
            </a:extLst>
          </p:cNvPr>
          <p:cNvSpPr/>
          <p:nvPr userDrawn="1"/>
        </p:nvSpPr>
        <p:spPr>
          <a:xfrm>
            <a:off x="910053" y="1892626"/>
            <a:ext cx="2670292" cy="267029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Content Placeholder 3">
            <a:extLst>
              <a:ext uri="{FF2B5EF4-FFF2-40B4-BE49-F238E27FC236}">
                <a16:creationId xmlns:a16="http://schemas.microsoft.com/office/drawing/2014/main" id="{5DE42C05-3195-4529-840F-8A6EADA6AAD9}"/>
              </a:ext>
            </a:extLst>
          </p:cNvPr>
          <p:cNvSpPr>
            <a:spLocks noGrp="1"/>
          </p:cNvSpPr>
          <p:nvPr>
            <p:ph sz="half" idx="2"/>
          </p:nvPr>
        </p:nvSpPr>
        <p:spPr>
          <a:xfrm>
            <a:off x="702129" y="4764856"/>
            <a:ext cx="3037114" cy="1907586"/>
          </a:xfrm>
        </p:spPr>
        <p:txBody>
          <a:bodyPr>
            <a:normAutofit/>
          </a:bodyPr>
          <a:lstStyle>
            <a:lvl1pPr marL="65088" indent="-65088">
              <a:lnSpc>
                <a:spcPct val="100000"/>
              </a:lnSpc>
              <a:spcBef>
                <a:spcPts val="0"/>
              </a:spcBef>
              <a:buSzPct val="75000"/>
              <a:buFont typeface="Segoe UI" panose="020B0502040204020203" pitchFamily="34" charset="0"/>
              <a:buChar char=" "/>
              <a:defRPr sz="1800"/>
            </a:lvl1pPr>
            <a:lvl2pPr marL="519113" indent="-228600">
              <a:buClr>
                <a:schemeClr val="accent1"/>
              </a:buClr>
              <a:buFont typeface="Wingdings" panose="05000000000000000000" pitchFamily="2" charset="2"/>
              <a:buChar char="§"/>
              <a:defRPr sz="1600"/>
            </a:lvl2pPr>
            <a:lvl3pPr>
              <a:defRPr sz="1800"/>
            </a:lvl3pPr>
            <a:lvl4pPr>
              <a:defRPr sz="1600"/>
            </a:lvl4pPr>
            <a:lvl5pPr>
              <a:defRPr sz="1600"/>
            </a:lvl5pPr>
          </a:lstStyle>
          <a:p>
            <a:pPr lvl="0"/>
            <a:r>
              <a:rPr lang="en-US"/>
              <a:t>Click to edit Master text styles</a:t>
            </a:r>
          </a:p>
          <a:p>
            <a:pPr lvl="1"/>
            <a:r>
              <a:rPr lang="en-US"/>
              <a:t>Second level</a:t>
            </a:r>
          </a:p>
        </p:txBody>
      </p:sp>
      <p:sp>
        <p:nvSpPr>
          <p:cNvPr id="21" name="Rectangle 20">
            <a:extLst>
              <a:ext uri="{FF2B5EF4-FFF2-40B4-BE49-F238E27FC236}">
                <a16:creationId xmlns:a16="http://schemas.microsoft.com/office/drawing/2014/main" id="{8831B9BD-554C-40FA-8C90-F818F61C4557}"/>
              </a:ext>
            </a:extLst>
          </p:cNvPr>
          <p:cNvSpPr/>
          <p:nvPr userDrawn="1"/>
        </p:nvSpPr>
        <p:spPr>
          <a:xfrm>
            <a:off x="8892073" y="4282411"/>
            <a:ext cx="1912883" cy="40990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2" name="Rectangle 21">
            <a:extLst>
              <a:ext uri="{FF2B5EF4-FFF2-40B4-BE49-F238E27FC236}">
                <a16:creationId xmlns:a16="http://schemas.microsoft.com/office/drawing/2014/main" id="{1ED3FE72-F542-4BD9-81A4-FB9FDE700A2A}"/>
              </a:ext>
            </a:extLst>
          </p:cNvPr>
          <p:cNvSpPr/>
          <p:nvPr userDrawn="1"/>
        </p:nvSpPr>
        <p:spPr>
          <a:xfrm>
            <a:off x="5071942" y="4282411"/>
            <a:ext cx="1912883" cy="40990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3" name="Rectangle 22">
            <a:extLst>
              <a:ext uri="{FF2B5EF4-FFF2-40B4-BE49-F238E27FC236}">
                <a16:creationId xmlns:a16="http://schemas.microsoft.com/office/drawing/2014/main" id="{AF9C24C6-88D8-4D3F-AFDC-A6C9E2922736}"/>
              </a:ext>
            </a:extLst>
          </p:cNvPr>
          <p:cNvSpPr/>
          <p:nvPr userDrawn="1"/>
        </p:nvSpPr>
        <p:spPr>
          <a:xfrm>
            <a:off x="1288758" y="4282411"/>
            <a:ext cx="1912883" cy="40990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3" name="Text Placeholder 2">
            <a:extLst>
              <a:ext uri="{FF2B5EF4-FFF2-40B4-BE49-F238E27FC236}">
                <a16:creationId xmlns:a16="http://schemas.microsoft.com/office/drawing/2014/main" id="{A499F6D5-2ED8-4FD9-B5B2-9093B4C101F0}"/>
              </a:ext>
            </a:extLst>
          </p:cNvPr>
          <p:cNvSpPr>
            <a:spLocks noGrp="1"/>
          </p:cNvSpPr>
          <p:nvPr>
            <p:ph type="body" idx="1"/>
          </p:nvPr>
        </p:nvSpPr>
        <p:spPr>
          <a:xfrm>
            <a:off x="1287386" y="4298200"/>
            <a:ext cx="1877308" cy="358025"/>
          </a:xfrm>
          <a:grpFill/>
        </p:spPr>
        <p:txBody>
          <a:bodyPr lIns="0" tIns="0" rIns="0" bIns="0" anchor="ctr">
            <a:noAutofit/>
          </a:bodyPr>
          <a:lstStyle>
            <a:lvl1pPr marL="0" indent="0" algn="ctr">
              <a:buNone/>
              <a:defRPr lang="en-US" sz="1800" b="1" cap="none" spc="0" smtClean="0">
                <a:ln>
                  <a:noFill/>
                </a:ln>
                <a:solidFill>
                  <a:schemeClr val="bg1"/>
                </a:solidFill>
                <a:effectLst/>
              </a:defRPr>
            </a:lvl1pPr>
          </a:lstStyle>
          <a:p>
            <a:pPr marL="228600" lvl="0" indent="-228600" algn="ctr">
              <a:lnSpc>
                <a:spcPct val="100000"/>
              </a:lnSpc>
              <a:spcAft>
                <a:spcPts val="1200"/>
              </a:spcAft>
            </a:pPr>
            <a:r>
              <a:rPr lang="en-US"/>
              <a:t>Click to edit Master text styles</a:t>
            </a:r>
          </a:p>
        </p:txBody>
      </p:sp>
      <p:sp>
        <p:nvSpPr>
          <p:cNvPr id="5" name="Text Placeholder 4">
            <a:extLst>
              <a:ext uri="{FF2B5EF4-FFF2-40B4-BE49-F238E27FC236}">
                <a16:creationId xmlns:a16="http://schemas.microsoft.com/office/drawing/2014/main" id="{D3BA39E9-D45A-443C-A58B-17D0B5D5CF9E}"/>
              </a:ext>
            </a:extLst>
          </p:cNvPr>
          <p:cNvSpPr>
            <a:spLocks noGrp="1"/>
          </p:cNvSpPr>
          <p:nvPr>
            <p:ph type="body" sz="quarter" idx="3"/>
          </p:nvPr>
        </p:nvSpPr>
        <p:spPr>
          <a:xfrm>
            <a:off x="5071942" y="4298200"/>
            <a:ext cx="1912883" cy="358025"/>
          </a:xfrm>
          <a:grpFill/>
        </p:spPr>
        <p:txBody>
          <a:bodyPr lIns="0" tIns="0" rIns="0" bIns="0" anchor="ctr">
            <a:noAutofit/>
          </a:bodyPr>
          <a:lstStyle>
            <a:lvl1pPr marL="0" indent="0" algn="ctr">
              <a:buNone/>
              <a:defRPr lang="en-US" sz="1800" b="1" cap="none" spc="0" smtClean="0">
                <a:ln>
                  <a:noFill/>
                </a:ln>
                <a:solidFill>
                  <a:schemeClr val="bg1"/>
                </a:solidFill>
                <a:effectLst/>
              </a:defRPr>
            </a:lvl1pPr>
          </a:lstStyle>
          <a:p>
            <a:pPr marL="228600" lvl="0" indent="-228600" algn="ctr">
              <a:lnSpc>
                <a:spcPct val="100000"/>
              </a:lnSpc>
              <a:spcAft>
                <a:spcPts val="1200"/>
              </a:spcAft>
            </a:pPr>
            <a:r>
              <a:rPr lang="en-US"/>
              <a:t>Click to edit Master text styles</a:t>
            </a:r>
          </a:p>
        </p:txBody>
      </p:sp>
      <p:sp>
        <p:nvSpPr>
          <p:cNvPr id="15" name="Text Placeholder 4">
            <a:extLst>
              <a:ext uri="{FF2B5EF4-FFF2-40B4-BE49-F238E27FC236}">
                <a16:creationId xmlns:a16="http://schemas.microsoft.com/office/drawing/2014/main" id="{D42B0D44-387D-4C24-B5F0-F47FD12154F4}"/>
              </a:ext>
            </a:extLst>
          </p:cNvPr>
          <p:cNvSpPr>
            <a:spLocks noGrp="1"/>
          </p:cNvSpPr>
          <p:nvPr>
            <p:ph type="body" sz="quarter" idx="11"/>
          </p:nvPr>
        </p:nvSpPr>
        <p:spPr>
          <a:xfrm>
            <a:off x="8892073" y="4264288"/>
            <a:ext cx="1912883" cy="422012"/>
          </a:xfrm>
          <a:grpFill/>
        </p:spPr>
        <p:txBody>
          <a:bodyPr lIns="0" tIns="0" rIns="0" bIns="0" anchor="ctr">
            <a:noAutofit/>
          </a:bodyPr>
          <a:lstStyle>
            <a:lvl1pPr marL="0" indent="0" algn="ctr">
              <a:buNone/>
              <a:defRPr lang="en-US" sz="1800" b="1" cap="none" spc="0" smtClean="0">
                <a:ln>
                  <a:noFill/>
                </a:ln>
                <a:solidFill>
                  <a:schemeClr val="bg1"/>
                </a:solidFill>
                <a:effectLst/>
              </a:defRPr>
            </a:lvl1pPr>
          </a:lstStyle>
          <a:p>
            <a:pPr marL="228600" lvl="0" indent="-228600" algn="ctr">
              <a:lnSpc>
                <a:spcPct val="100000"/>
              </a:lnSpc>
              <a:spcAft>
                <a:spcPts val="1200"/>
              </a:spcAft>
            </a:pPr>
            <a:r>
              <a:rPr lang="en-US"/>
              <a:t>Click to edit Master text styles</a:t>
            </a:r>
          </a:p>
        </p:txBody>
      </p:sp>
      <p:sp>
        <p:nvSpPr>
          <p:cNvPr id="24" name="Content Placeholder 3">
            <a:extLst>
              <a:ext uri="{FF2B5EF4-FFF2-40B4-BE49-F238E27FC236}">
                <a16:creationId xmlns:a16="http://schemas.microsoft.com/office/drawing/2014/main" id="{9F3ACD07-A1A8-4C77-9A5E-A152399BF1AC}"/>
              </a:ext>
            </a:extLst>
          </p:cNvPr>
          <p:cNvSpPr>
            <a:spLocks noGrp="1"/>
          </p:cNvSpPr>
          <p:nvPr>
            <p:ph sz="half" idx="12"/>
          </p:nvPr>
        </p:nvSpPr>
        <p:spPr>
          <a:xfrm>
            <a:off x="4509826" y="4764856"/>
            <a:ext cx="3037114" cy="1907586"/>
          </a:xfrm>
        </p:spPr>
        <p:txBody>
          <a:bodyPr>
            <a:normAutofit/>
          </a:bodyPr>
          <a:lstStyle>
            <a:lvl1pPr marL="65088" indent="-65088">
              <a:lnSpc>
                <a:spcPct val="100000"/>
              </a:lnSpc>
              <a:spcBef>
                <a:spcPts val="0"/>
              </a:spcBef>
              <a:buSzPct val="75000"/>
              <a:buFont typeface="Segoe UI" panose="020B0502040204020203" pitchFamily="34" charset="0"/>
              <a:buChar char=" "/>
              <a:defRPr sz="1800"/>
            </a:lvl1pPr>
            <a:lvl2pPr marL="519113" indent="-228600">
              <a:buClr>
                <a:schemeClr val="accent1"/>
              </a:buClr>
              <a:buFont typeface="Wingdings" panose="05000000000000000000" pitchFamily="2" charset="2"/>
              <a:buChar char="§"/>
              <a:defRPr sz="1600"/>
            </a:lvl2pPr>
            <a:lvl3pPr>
              <a:defRPr sz="1800"/>
            </a:lvl3pPr>
            <a:lvl4pPr>
              <a:defRPr sz="1600"/>
            </a:lvl4pPr>
            <a:lvl5pPr>
              <a:defRPr sz="1600"/>
            </a:lvl5pPr>
          </a:lstStyle>
          <a:p>
            <a:pPr lvl="0"/>
            <a:r>
              <a:rPr lang="en-US"/>
              <a:t>Click to edit Master text styles</a:t>
            </a:r>
          </a:p>
          <a:p>
            <a:pPr lvl="1"/>
            <a:r>
              <a:rPr lang="en-US"/>
              <a:t>Second level</a:t>
            </a:r>
          </a:p>
        </p:txBody>
      </p:sp>
      <p:sp>
        <p:nvSpPr>
          <p:cNvPr id="25" name="Content Placeholder 3">
            <a:extLst>
              <a:ext uri="{FF2B5EF4-FFF2-40B4-BE49-F238E27FC236}">
                <a16:creationId xmlns:a16="http://schemas.microsoft.com/office/drawing/2014/main" id="{35A00728-0390-449B-A9C3-B2E70E7B87FD}"/>
              </a:ext>
            </a:extLst>
          </p:cNvPr>
          <p:cNvSpPr>
            <a:spLocks noGrp="1"/>
          </p:cNvSpPr>
          <p:nvPr>
            <p:ph sz="half" idx="13"/>
          </p:nvPr>
        </p:nvSpPr>
        <p:spPr>
          <a:xfrm>
            <a:off x="8329957" y="4764856"/>
            <a:ext cx="3037114" cy="1907586"/>
          </a:xfrm>
        </p:spPr>
        <p:txBody>
          <a:bodyPr>
            <a:normAutofit/>
          </a:bodyPr>
          <a:lstStyle>
            <a:lvl1pPr marL="65088" indent="-65088">
              <a:lnSpc>
                <a:spcPct val="100000"/>
              </a:lnSpc>
              <a:spcBef>
                <a:spcPts val="0"/>
              </a:spcBef>
              <a:buSzPct val="75000"/>
              <a:buFont typeface="Segoe UI" panose="020B0502040204020203" pitchFamily="34" charset="0"/>
              <a:buChar char=" "/>
              <a:defRPr sz="1800"/>
            </a:lvl1pPr>
            <a:lvl2pPr marL="519113" indent="-228600">
              <a:buClr>
                <a:schemeClr val="accent1"/>
              </a:buClr>
              <a:buFont typeface="Wingdings" panose="05000000000000000000" pitchFamily="2" charset="2"/>
              <a:buChar char="§"/>
              <a:defRPr sz="1600"/>
            </a:lvl2pPr>
            <a:lvl3pPr>
              <a:defRPr sz="1800"/>
            </a:lvl3pPr>
            <a:lvl4pPr>
              <a:defRPr sz="1600"/>
            </a:lvl4pPr>
            <a:lvl5pPr>
              <a:defRPr sz="1600"/>
            </a:lvl5pPr>
          </a:lstStyle>
          <a:p>
            <a:pPr lvl="0"/>
            <a:r>
              <a:rPr lang="en-US"/>
              <a:t>Click to edit Master text styles</a:t>
            </a:r>
          </a:p>
          <a:p>
            <a:pPr lvl="1"/>
            <a:r>
              <a:rPr lang="en-US"/>
              <a:t>Second level</a:t>
            </a:r>
          </a:p>
        </p:txBody>
      </p:sp>
      <p:sp>
        <p:nvSpPr>
          <p:cNvPr id="27" name="Title 26">
            <a:extLst>
              <a:ext uri="{FF2B5EF4-FFF2-40B4-BE49-F238E27FC236}">
                <a16:creationId xmlns:a16="http://schemas.microsoft.com/office/drawing/2014/main" id="{68A52873-F950-4E21-95F3-B294D0B91084}"/>
              </a:ext>
            </a:extLst>
          </p:cNvPr>
          <p:cNvSpPr>
            <a:spLocks noGrp="1"/>
          </p:cNvSpPr>
          <p:nvPr>
            <p:ph type="title"/>
          </p:nvPr>
        </p:nvSpPr>
        <p:spPr/>
        <p:txBody>
          <a:bodyPr/>
          <a:lstStyle/>
          <a:p>
            <a:r>
              <a:rPr lang="en-US"/>
              <a:t>Click to edit Master title style</a:t>
            </a:r>
          </a:p>
        </p:txBody>
      </p:sp>
      <p:sp>
        <p:nvSpPr>
          <p:cNvPr id="31" name="Picture Placeholder 30">
            <a:extLst>
              <a:ext uri="{FF2B5EF4-FFF2-40B4-BE49-F238E27FC236}">
                <a16:creationId xmlns:a16="http://schemas.microsoft.com/office/drawing/2014/main" id="{19C60224-04AE-4754-B02D-77F7807365BC}"/>
              </a:ext>
            </a:extLst>
          </p:cNvPr>
          <p:cNvSpPr>
            <a:spLocks noGrp="1"/>
          </p:cNvSpPr>
          <p:nvPr>
            <p:ph type="pic" sz="quarter" idx="14"/>
          </p:nvPr>
        </p:nvSpPr>
        <p:spPr>
          <a:xfrm>
            <a:off x="1287518" y="2106669"/>
            <a:ext cx="1912828" cy="1912826"/>
          </a:xfrm>
        </p:spPr>
        <p:txBody>
          <a:bodyPr/>
          <a:lstStyle/>
          <a:p>
            <a:r>
              <a:rPr lang="en-US"/>
              <a:t>Click icon to add picture</a:t>
            </a:r>
            <a:endParaRPr lang="en-US" dirty="0"/>
          </a:p>
        </p:txBody>
      </p:sp>
      <p:sp>
        <p:nvSpPr>
          <p:cNvPr id="32" name="Picture Placeholder 30">
            <a:extLst>
              <a:ext uri="{FF2B5EF4-FFF2-40B4-BE49-F238E27FC236}">
                <a16:creationId xmlns:a16="http://schemas.microsoft.com/office/drawing/2014/main" id="{0DB3A35F-50DF-4731-9C74-A6E9A24FBFB7}"/>
              </a:ext>
            </a:extLst>
          </p:cNvPr>
          <p:cNvSpPr>
            <a:spLocks noGrp="1"/>
          </p:cNvSpPr>
          <p:nvPr>
            <p:ph type="pic" sz="quarter" idx="15"/>
          </p:nvPr>
        </p:nvSpPr>
        <p:spPr>
          <a:xfrm>
            <a:off x="5071997" y="2106669"/>
            <a:ext cx="1912828" cy="1912826"/>
          </a:xfrm>
        </p:spPr>
        <p:txBody>
          <a:bodyPr/>
          <a:lstStyle/>
          <a:p>
            <a:r>
              <a:rPr lang="en-US"/>
              <a:t>Click icon to add picture</a:t>
            </a:r>
            <a:endParaRPr lang="en-US" dirty="0"/>
          </a:p>
        </p:txBody>
      </p:sp>
      <p:sp>
        <p:nvSpPr>
          <p:cNvPr id="33" name="Picture Placeholder 30">
            <a:extLst>
              <a:ext uri="{FF2B5EF4-FFF2-40B4-BE49-F238E27FC236}">
                <a16:creationId xmlns:a16="http://schemas.microsoft.com/office/drawing/2014/main" id="{90215D81-6F8E-4563-B187-421039C2AC22}"/>
              </a:ext>
            </a:extLst>
          </p:cNvPr>
          <p:cNvSpPr>
            <a:spLocks noGrp="1"/>
          </p:cNvSpPr>
          <p:nvPr>
            <p:ph type="pic" sz="quarter" idx="16"/>
          </p:nvPr>
        </p:nvSpPr>
        <p:spPr>
          <a:xfrm>
            <a:off x="8892128" y="2106669"/>
            <a:ext cx="1912828" cy="1912826"/>
          </a:xfrm>
        </p:spPr>
        <p:txBody>
          <a:bodyPr/>
          <a:lstStyle/>
          <a:p>
            <a:r>
              <a:rPr lang="en-US"/>
              <a:t>Click icon to add picture</a:t>
            </a:r>
            <a:endParaRPr lang="en-US" dirty="0"/>
          </a:p>
        </p:txBody>
      </p:sp>
      <p:sp>
        <p:nvSpPr>
          <p:cNvPr id="34" name="Rectangle 33">
            <a:extLst>
              <a:ext uri="{FF2B5EF4-FFF2-40B4-BE49-F238E27FC236}">
                <a16:creationId xmlns:a16="http://schemas.microsoft.com/office/drawing/2014/main" id="{860F1F5E-0F8E-4292-A2C4-57224605234E}"/>
              </a:ext>
            </a:extLst>
          </p:cNvPr>
          <p:cNvSpPr/>
          <p:nvPr userDrawn="1"/>
        </p:nvSpPr>
        <p:spPr>
          <a:xfrm>
            <a:off x="571460" y="1052623"/>
            <a:ext cx="563526" cy="619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4367648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B45456-20FC-48A7-BE67-71488B45A63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FDB51B5-1DF3-41CD-A957-E9A05361AFC4}"/>
              </a:ext>
            </a:extLst>
          </p:cNvPr>
          <p:cNvSpPr>
            <a:spLocks noGrp="1"/>
          </p:cNvSpPr>
          <p:nvPr>
            <p:ph type="dt" sz="half" idx="10"/>
          </p:nvPr>
        </p:nvSpPr>
        <p:spPr/>
        <p:txBody>
          <a:bodyPr/>
          <a:lstStyle/>
          <a:p>
            <a:fld id="{9B237094-828F-4507-8763-329969F4092C}" type="datetimeFigureOut">
              <a:rPr lang="en-US" smtClean="0"/>
              <a:t>6/2/2021</a:t>
            </a:fld>
            <a:endParaRPr lang="en-US" dirty="0"/>
          </a:p>
        </p:txBody>
      </p:sp>
      <p:sp>
        <p:nvSpPr>
          <p:cNvPr id="4" name="Footer Placeholder 3">
            <a:extLst>
              <a:ext uri="{FF2B5EF4-FFF2-40B4-BE49-F238E27FC236}">
                <a16:creationId xmlns:a16="http://schemas.microsoft.com/office/drawing/2014/main" id="{1500CD5D-2F5B-4547-8B71-EF4448AB4F8E}"/>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A621205-E349-470A-A959-45D60D2017B1}"/>
              </a:ext>
            </a:extLst>
          </p:cNvPr>
          <p:cNvSpPr>
            <a:spLocks noGrp="1"/>
          </p:cNvSpPr>
          <p:nvPr>
            <p:ph type="sldNum" sz="quarter" idx="12"/>
          </p:nvPr>
        </p:nvSpPr>
        <p:spPr/>
        <p:txBody>
          <a:bodyPr/>
          <a:lstStyle/>
          <a:p>
            <a:fld id="{3342767F-C36F-43F3-A3EC-D3C6B44B9C04}" type="slidenum">
              <a:rPr lang="en-US" smtClean="0"/>
              <a:t>‹#›</a:t>
            </a:fld>
            <a:endParaRPr lang="en-US" dirty="0"/>
          </a:p>
        </p:txBody>
      </p:sp>
    </p:spTree>
    <p:extLst>
      <p:ext uri="{BB962C8B-B14F-4D97-AF65-F5344CB8AC3E}">
        <p14:creationId xmlns:p14="http://schemas.microsoft.com/office/powerpoint/2010/main" val="9499976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6B6D9F9-5A76-47FC-B76A-79DF99E98B59}"/>
              </a:ext>
            </a:extLst>
          </p:cNvPr>
          <p:cNvSpPr>
            <a:spLocks noGrp="1"/>
          </p:cNvSpPr>
          <p:nvPr>
            <p:ph type="dt" sz="half" idx="10"/>
          </p:nvPr>
        </p:nvSpPr>
        <p:spPr/>
        <p:txBody>
          <a:bodyPr/>
          <a:lstStyle/>
          <a:p>
            <a:fld id="{9B237094-828F-4507-8763-329969F4092C}" type="datetimeFigureOut">
              <a:rPr lang="en-US" smtClean="0"/>
              <a:t>6/2/2021</a:t>
            </a:fld>
            <a:endParaRPr lang="en-US" dirty="0"/>
          </a:p>
        </p:txBody>
      </p:sp>
      <p:sp>
        <p:nvSpPr>
          <p:cNvPr id="3" name="Footer Placeholder 2">
            <a:extLst>
              <a:ext uri="{FF2B5EF4-FFF2-40B4-BE49-F238E27FC236}">
                <a16:creationId xmlns:a16="http://schemas.microsoft.com/office/drawing/2014/main" id="{DA946DF5-B260-48EA-A562-51A920C2B1DE}"/>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D5132BD4-E04A-4497-8494-72AA7909C446}"/>
              </a:ext>
            </a:extLst>
          </p:cNvPr>
          <p:cNvSpPr>
            <a:spLocks noGrp="1"/>
          </p:cNvSpPr>
          <p:nvPr>
            <p:ph type="sldNum" sz="quarter" idx="12"/>
          </p:nvPr>
        </p:nvSpPr>
        <p:spPr/>
        <p:txBody>
          <a:bodyPr/>
          <a:lstStyle/>
          <a:p>
            <a:fld id="{3342767F-C36F-43F3-A3EC-D3C6B44B9C04}" type="slidenum">
              <a:rPr lang="en-US" smtClean="0"/>
              <a:t>‹#›</a:t>
            </a:fld>
            <a:endParaRPr lang="en-US" dirty="0"/>
          </a:p>
        </p:txBody>
      </p:sp>
    </p:spTree>
    <p:extLst>
      <p:ext uri="{BB962C8B-B14F-4D97-AF65-F5344CB8AC3E}">
        <p14:creationId xmlns:p14="http://schemas.microsoft.com/office/powerpoint/2010/main" val="37284092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47EEF-0759-477E-AA5C-EB9060CEB85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63F86D4-5180-4D02-9937-52B7F61EF4E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B84DC1-0189-44BD-9FB8-DF70AE92417C}"/>
              </a:ext>
            </a:extLst>
          </p:cNvPr>
          <p:cNvSpPr>
            <a:spLocks noGrp="1"/>
          </p:cNvSpPr>
          <p:nvPr>
            <p:ph type="dt" sz="half" idx="10"/>
          </p:nvPr>
        </p:nvSpPr>
        <p:spPr/>
        <p:txBody>
          <a:bodyPr/>
          <a:lstStyle/>
          <a:p>
            <a:fld id="{9B237094-828F-4507-8763-329969F4092C}" type="datetimeFigureOut">
              <a:rPr lang="en-US" smtClean="0"/>
              <a:t>6/2/2021</a:t>
            </a:fld>
            <a:endParaRPr lang="en-US" dirty="0"/>
          </a:p>
        </p:txBody>
      </p:sp>
      <p:sp>
        <p:nvSpPr>
          <p:cNvPr id="5" name="Footer Placeholder 4">
            <a:extLst>
              <a:ext uri="{FF2B5EF4-FFF2-40B4-BE49-F238E27FC236}">
                <a16:creationId xmlns:a16="http://schemas.microsoft.com/office/drawing/2014/main" id="{FC24F59F-8F03-4A4D-8859-9298A260C6C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993CA1F9-A38C-468E-ACB7-25764D97F87C}"/>
              </a:ext>
            </a:extLst>
          </p:cNvPr>
          <p:cNvSpPr>
            <a:spLocks noGrp="1"/>
          </p:cNvSpPr>
          <p:nvPr>
            <p:ph type="sldNum" sz="quarter" idx="12"/>
          </p:nvPr>
        </p:nvSpPr>
        <p:spPr/>
        <p:txBody>
          <a:bodyPr/>
          <a:lstStyle/>
          <a:p>
            <a:fld id="{3342767F-C36F-43F3-A3EC-D3C6B44B9C04}" type="slidenum">
              <a:rPr lang="en-US" smtClean="0"/>
              <a:t>‹#›</a:t>
            </a:fld>
            <a:endParaRPr lang="en-US" dirty="0"/>
          </a:p>
        </p:txBody>
      </p:sp>
    </p:spTree>
    <p:extLst>
      <p:ext uri="{BB962C8B-B14F-4D97-AF65-F5344CB8AC3E}">
        <p14:creationId xmlns:p14="http://schemas.microsoft.com/office/powerpoint/2010/main" val="12241381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9F4D1852-0B32-43A2-AF32-062E9EC37555}"/>
              </a:ext>
              <a:ext uri="{C183D7F6-B498-43B3-948B-1728B52AA6E4}">
                <adec:decorative xmlns:adec="http://schemas.microsoft.com/office/drawing/2017/decorative" val="1"/>
              </a:ext>
            </a:extLst>
          </p:cNvPr>
          <p:cNvGrpSpPr/>
          <p:nvPr userDrawn="1"/>
        </p:nvGrpSpPr>
        <p:grpSpPr>
          <a:xfrm>
            <a:off x="0" y="4547"/>
            <a:ext cx="12192000" cy="3316716"/>
            <a:chOff x="0" y="4547"/>
            <a:chExt cx="12192000" cy="3316716"/>
          </a:xfrm>
        </p:grpSpPr>
        <p:pic>
          <p:nvPicPr>
            <p:cNvPr id="8" name="Picture 7">
              <a:extLst>
                <a:ext uri="{FF2B5EF4-FFF2-40B4-BE49-F238E27FC236}">
                  <a16:creationId xmlns:a16="http://schemas.microsoft.com/office/drawing/2014/main" id="{1287464D-F58B-492E-A7E1-17EC8F310606}"/>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0" y="4547"/>
              <a:ext cx="12192000" cy="3167063"/>
            </a:xfrm>
            <a:prstGeom prst="rect">
              <a:avLst/>
            </a:prstGeom>
          </p:spPr>
        </p:pic>
        <p:sp>
          <p:nvSpPr>
            <p:cNvPr id="9" name="Rectangle 8">
              <a:extLst>
                <a:ext uri="{FF2B5EF4-FFF2-40B4-BE49-F238E27FC236}">
                  <a16:creationId xmlns:a16="http://schemas.microsoft.com/office/drawing/2014/main" id="{AD0FA97E-93E9-45A9-967A-DD905690C756}"/>
                </a:ext>
              </a:extLst>
            </p:cNvPr>
            <p:cNvSpPr/>
            <p:nvPr/>
          </p:nvSpPr>
          <p:spPr>
            <a:xfrm>
              <a:off x="0" y="1892300"/>
              <a:ext cx="12192000" cy="14289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10" name="Picture 9">
            <a:extLst>
              <a:ext uri="{FF2B5EF4-FFF2-40B4-BE49-F238E27FC236}">
                <a16:creationId xmlns:a16="http://schemas.microsoft.com/office/drawing/2014/main" id="{71C049FA-04F3-4E83-A400-653730E5EA41}"/>
              </a:ext>
              <a:ext uri="{C183D7F6-B498-43B3-948B-1728B52AA6E4}">
                <adec:decorative xmlns:adec="http://schemas.microsoft.com/office/drawing/2017/decorative" val="1"/>
              </a:ext>
            </a:extLst>
          </p:cNvPr>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8966200" y="1"/>
            <a:ext cx="3225800" cy="2799040"/>
          </a:xfrm>
          <a:prstGeom prst="rect">
            <a:avLst/>
          </a:prstGeom>
        </p:spPr>
      </p:pic>
      <p:sp>
        <p:nvSpPr>
          <p:cNvPr id="2" name="Title Placeholder 1">
            <a:extLst>
              <a:ext uri="{FF2B5EF4-FFF2-40B4-BE49-F238E27FC236}">
                <a16:creationId xmlns:a16="http://schemas.microsoft.com/office/drawing/2014/main" id="{A165AE06-C1A4-479D-961E-89F2BE937E6A}"/>
              </a:ext>
            </a:extLst>
          </p:cNvPr>
          <p:cNvSpPr>
            <a:spLocks noGrp="1"/>
          </p:cNvSpPr>
          <p:nvPr>
            <p:ph type="title"/>
          </p:nvPr>
        </p:nvSpPr>
        <p:spPr>
          <a:xfrm>
            <a:off x="458872" y="365125"/>
            <a:ext cx="10750550" cy="777875"/>
          </a:xfrm>
          <a:prstGeom prst="rect">
            <a:avLst/>
          </a:prstGeom>
        </p:spPr>
        <p:txBody>
          <a:bodyPr vert="horz" lIns="91440" tIns="45720" rIns="91440" bIns="45720" rtlCol="0" anchor="ctr">
            <a:normAutofit/>
          </a:bodyPr>
          <a:lstStyle/>
          <a:p>
            <a:pPr lvl="0"/>
            <a:r>
              <a:rPr lang="en-US"/>
              <a:t>Click to edit Master title style</a:t>
            </a:r>
            <a:endParaRPr lang="en-US" dirty="0"/>
          </a:p>
        </p:txBody>
      </p:sp>
      <p:sp>
        <p:nvSpPr>
          <p:cNvPr id="3" name="Text Placeholder 2">
            <a:extLst>
              <a:ext uri="{FF2B5EF4-FFF2-40B4-BE49-F238E27FC236}">
                <a16:creationId xmlns:a16="http://schemas.microsoft.com/office/drawing/2014/main" id="{101D420E-5AA3-46FF-924E-C64826528F95}"/>
              </a:ext>
            </a:extLst>
          </p:cNvPr>
          <p:cNvSpPr>
            <a:spLocks noGrp="1"/>
          </p:cNvSpPr>
          <p:nvPr>
            <p:ph type="body" idx="1"/>
          </p:nvPr>
        </p:nvSpPr>
        <p:spPr>
          <a:xfrm>
            <a:off x="838200" y="2051265"/>
            <a:ext cx="10515600" cy="412569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0EAE446-2533-44B0-A61C-6E264034789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B237094-828F-4507-8763-329969F4092C}" type="datetimeFigureOut">
              <a:rPr lang="en-US" smtClean="0"/>
              <a:t>6/2/2021</a:t>
            </a:fld>
            <a:endParaRPr lang="en-US" dirty="0"/>
          </a:p>
        </p:txBody>
      </p:sp>
      <p:sp>
        <p:nvSpPr>
          <p:cNvPr id="5" name="Footer Placeholder 4">
            <a:extLst>
              <a:ext uri="{FF2B5EF4-FFF2-40B4-BE49-F238E27FC236}">
                <a16:creationId xmlns:a16="http://schemas.microsoft.com/office/drawing/2014/main" id="{C845CCA6-6249-4EEF-8EB6-5880D7FD27E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1594EE8A-DDD1-41D0-8553-81C0B037F46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42767F-C36F-43F3-A3EC-D3C6B44B9C04}" type="slidenum">
              <a:rPr lang="en-US" smtClean="0"/>
              <a:t>‹#›</a:t>
            </a:fld>
            <a:endParaRPr lang="en-US" dirty="0"/>
          </a:p>
        </p:txBody>
      </p:sp>
      <p:sp>
        <p:nvSpPr>
          <p:cNvPr id="13" name="Rectangle 12">
            <a:extLst>
              <a:ext uri="{FF2B5EF4-FFF2-40B4-BE49-F238E27FC236}">
                <a16:creationId xmlns:a16="http://schemas.microsoft.com/office/drawing/2014/main" id="{BD81BBC1-20E7-4568-BB16-09A7F298515E}"/>
              </a:ext>
            </a:extLst>
          </p:cNvPr>
          <p:cNvSpPr/>
          <p:nvPr userDrawn="1"/>
        </p:nvSpPr>
        <p:spPr>
          <a:xfrm>
            <a:off x="571460" y="1052623"/>
            <a:ext cx="563526" cy="619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3340545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60" r:id="rId5"/>
    <p:sldLayoutId id="2147483653" r:id="rId6"/>
    <p:sldLayoutId id="2147483654" r:id="rId7"/>
    <p:sldLayoutId id="2147483655" r:id="rId8"/>
    <p:sldLayoutId id="2147483658" r:id="rId9"/>
    <p:sldLayoutId id="2147483659" r:id="rId10"/>
  </p:sldLayoutIdLst>
  <p:txStyles>
    <p:titleStyle>
      <a:lvl1pPr algn="l" defTabSz="914400" rtl="0" eaLnBrk="1" latinLnBrk="0" hangingPunct="1">
        <a:lnSpc>
          <a:spcPct val="90000"/>
        </a:lnSpc>
        <a:spcBef>
          <a:spcPct val="0"/>
        </a:spcBef>
        <a:buNone/>
        <a:defRPr lang="en-US" sz="3000" b="1" kern="1200" dirty="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2.jpeg"/><Relationship Id="rId1"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41F38D0-D1DC-424C-A95E-CA9BA32661F3}"/>
              </a:ext>
            </a:extLst>
          </p:cNvPr>
          <p:cNvSpPr>
            <a:spLocks noGrp="1"/>
          </p:cNvSpPr>
          <p:nvPr>
            <p:ph type="ctrTitle"/>
          </p:nvPr>
        </p:nvSpPr>
        <p:spPr/>
        <p:txBody>
          <a:bodyPr/>
          <a:lstStyle/>
          <a:p>
            <a:r>
              <a:rPr lang="en-US" dirty="0"/>
              <a:t>University/Classroom Management System</a:t>
            </a:r>
          </a:p>
        </p:txBody>
      </p:sp>
    </p:spTree>
    <p:extLst>
      <p:ext uri="{BB962C8B-B14F-4D97-AF65-F5344CB8AC3E}">
        <p14:creationId xmlns:p14="http://schemas.microsoft.com/office/powerpoint/2010/main" val="12924610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6A6F612-877F-4E7D-9988-E8AC3D0DB700}"/>
              </a:ext>
            </a:extLst>
          </p:cNvPr>
          <p:cNvSpPr txBox="1">
            <a:spLocks noGrp="1"/>
          </p:cNvSpPr>
          <p:nvPr>
            <p:ph type="title"/>
          </p:nvPr>
        </p:nvSpPr>
        <p:spPr>
          <a:xfrm>
            <a:off x="458788" y="513997"/>
            <a:ext cx="10750550" cy="480131"/>
          </a:xfrm>
          <a:prstGeom prst="rect">
            <a:avLst/>
          </a:prstGeom>
          <a:noFill/>
        </p:spPr>
        <p:txBody>
          <a:bodyPr wrap="square">
            <a:spAutoFit/>
          </a:bodyPr>
          <a:lstStyle/>
          <a:p>
            <a:r>
              <a:rPr lang="en-IN" sz="2800" b="1" i="0" u="none" strike="noStrike" dirty="0">
                <a:effectLst/>
                <a:latin typeface="Rockwell Extra Bold" panose="02060903040505020403" pitchFamily="18" charset="0"/>
              </a:rPr>
              <a:t>ACCOUNT TABLE</a:t>
            </a:r>
            <a:endParaRPr lang="en-IN" sz="4000" dirty="0">
              <a:latin typeface="Rockwell Extra Bold" panose="02060903040505020403" pitchFamily="18" charset="0"/>
            </a:endParaRPr>
          </a:p>
        </p:txBody>
      </p:sp>
      <p:pic>
        <p:nvPicPr>
          <p:cNvPr id="8194" name="Picture 2">
            <a:extLst>
              <a:ext uri="{FF2B5EF4-FFF2-40B4-BE49-F238E27FC236}">
                <a16:creationId xmlns:a16="http://schemas.microsoft.com/office/drawing/2014/main" id="{1D37D18F-9016-43AD-8DFF-F584F968D2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896131"/>
            <a:ext cx="4000500" cy="143827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B091DD81-74F5-476F-995B-A7DEFC61FC0D}"/>
              </a:ext>
            </a:extLst>
          </p:cNvPr>
          <p:cNvSpPr txBox="1"/>
          <p:nvPr/>
        </p:nvSpPr>
        <p:spPr>
          <a:xfrm>
            <a:off x="1398" y="3334406"/>
            <a:ext cx="6094602" cy="923330"/>
          </a:xfrm>
          <a:prstGeom prst="rect">
            <a:avLst/>
          </a:prstGeom>
          <a:noFill/>
        </p:spPr>
        <p:txBody>
          <a:bodyPr wrap="square">
            <a:spAutoFit/>
          </a:bodyPr>
          <a:lstStyle/>
          <a:p>
            <a:r>
              <a:rPr lang="en-US" sz="1800" b="0" i="0" u="none" strike="noStrike" dirty="0">
                <a:solidFill>
                  <a:srgbClr val="000000"/>
                </a:solidFill>
                <a:effectLst/>
                <a:latin typeface="Times New Roman" panose="02020603050405020304" pitchFamily="18" charset="0"/>
              </a:rPr>
              <a:t>Account table consists of five attributes which are Username, Name, Password, </a:t>
            </a:r>
            <a:r>
              <a:rPr lang="en-US" sz="1800" b="0" i="0" u="none" strike="noStrike" dirty="0" err="1">
                <a:solidFill>
                  <a:srgbClr val="000000"/>
                </a:solidFill>
                <a:effectLst/>
                <a:latin typeface="Times New Roman" panose="02020603050405020304" pitchFamily="18" charset="0"/>
              </a:rPr>
              <a:t>Sec_ques</a:t>
            </a:r>
            <a:r>
              <a:rPr lang="en-US" sz="1800" b="0" i="0" u="none" strike="noStrike" dirty="0">
                <a:solidFill>
                  <a:srgbClr val="000000"/>
                </a:solidFill>
                <a:effectLst/>
                <a:latin typeface="Times New Roman" panose="02020603050405020304" pitchFamily="18" charset="0"/>
              </a:rPr>
              <a:t>, </a:t>
            </a:r>
            <a:r>
              <a:rPr lang="en-US" sz="1800" b="0" i="0" u="none" strike="noStrike" dirty="0" err="1">
                <a:solidFill>
                  <a:srgbClr val="000000"/>
                </a:solidFill>
                <a:effectLst/>
                <a:latin typeface="Times New Roman" panose="02020603050405020304" pitchFamily="18" charset="0"/>
              </a:rPr>
              <a:t>Sec_ans.Username</a:t>
            </a:r>
            <a:r>
              <a:rPr lang="en-US" sz="1800" b="0" i="0" u="none" strike="noStrike" dirty="0">
                <a:solidFill>
                  <a:srgbClr val="000000"/>
                </a:solidFill>
                <a:effectLst/>
                <a:latin typeface="Times New Roman" panose="02020603050405020304" pitchFamily="18" charset="0"/>
              </a:rPr>
              <a:t> is used as Primary key.</a:t>
            </a:r>
            <a:endParaRPr lang="en-IN" dirty="0"/>
          </a:p>
        </p:txBody>
      </p:sp>
    </p:spTree>
    <p:extLst>
      <p:ext uri="{BB962C8B-B14F-4D97-AF65-F5344CB8AC3E}">
        <p14:creationId xmlns:p14="http://schemas.microsoft.com/office/powerpoint/2010/main" val="6225202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EF0079-1AE5-4C33-A92B-606421EE5911}"/>
              </a:ext>
            </a:extLst>
          </p:cNvPr>
          <p:cNvSpPr>
            <a:spLocks noGrp="1"/>
          </p:cNvSpPr>
          <p:nvPr>
            <p:ph type="title"/>
          </p:nvPr>
        </p:nvSpPr>
        <p:spPr/>
        <p:txBody>
          <a:bodyPr>
            <a:normAutofit fontScale="90000"/>
          </a:bodyPr>
          <a:lstStyle/>
          <a:p>
            <a:pPr marL="101600" rtl="0">
              <a:spcBef>
                <a:spcPts val="910"/>
              </a:spcBef>
              <a:spcAft>
                <a:spcPts val="0"/>
              </a:spcAft>
            </a:pPr>
            <a:r>
              <a:rPr lang="en-IN" sz="1800" b="1" i="0" u="none" strike="noStrike" dirty="0">
                <a:effectLst/>
                <a:latin typeface="Times New Roman" panose="02020603050405020304" pitchFamily="18" charset="0"/>
              </a:rPr>
              <a:t>STUDENT TABLE</a:t>
            </a:r>
            <a:br>
              <a:rPr lang="en-IN" b="0" dirty="0">
                <a:effectLst/>
              </a:rPr>
            </a:br>
            <a:br>
              <a:rPr lang="en-IN" dirty="0"/>
            </a:br>
            <a:endParaRPr lang="en-US" dirty="0"/>
          </a:p>
        </p:txBody>
      </p:sp>
      <p:pic>
        <p:nvPicPr>
          <p:cNvPr id="4098" name="Picture 2">
            <a:extLst>
              <a:ext uri="{FF2B5EF4-FFF2-40B4-BE49-F238E27FC236}">
                <a16:creationId xmlns:a16="http://schemas.microsoft.com/office/drawing/2014/main" id="{4430262A-C576-46DA-9502-C4EE14DD27A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894689"/>
            <a:ext cx="5610225" cy="20955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4603B4C-925F-4917-BB1F-99CC4FAD3FA8}"/>
              </a:ext>
            </a:extLst>
          </p:cNvPr>
          <p:cNvSpPr txBox="1"/>
          <p:nvPr/>
        </p:nvSpPr>
        <p:spPr>
          <a:xfrm>
            <a:off x="2678185" y="4328286"/>
            <a:ext cx="6094602" cy="1477328"/>
          </a:xfrm>
          <a:prstGeom prst="rect">
            <a:avLst/>
          </a:prstGeom>
          <a:noFill/>
        </p:spPr>
        <p:txBody>
          <a:bodyPr wrap="square">
            <a:spAutoFit/>
          </a:bodyPr>
          <a:lstStyle/>
          <a:p>
            <a:pPr marL="101600" marR="504190" algn="just" rtl="0">
              <a:spcBef>
                <a:spcPts val="450"/>
              </a:spcBef>
              <a:spcAft>
                <a:spcPts val="0"/>
              </a:spcAft>
            </a:pPr>
            <a:r>
              <a:rPr lang="en-US" sz="1800" b="0" i="0" u="none" strike="noStrike" dirty="0">
                <a:solidFill>
                  <a:srgbClr val="000000"/>
                </a:solidFill>
                <a:effectLst/>
                <a:latin typeface="Times New Roman" panose="02020603050405020304" pitchFamily="18" charset="0"/>
              </a:rPr>
              <a:t>Student table is used to add the details of new student like Name,</a:t>
            </a:r>
            <a:r>
              <a:rPr lang="en-US" sz="1800" b="0" i="0" u="none" strike="noStrike" dirty="0" err="1">
                <a:solidFill>
                  <a:srgbClr val="000000"/>
                </a:solidFill>
                <a:effectLst/>
                <a:latin typeface="Times New Roman" panose="02020603050405020304" pitchFamily="18" charset="0"/>
              </a:rPr>
              <a:t>phoneno</a:t>
            </a:r>
            <a:r>
              <a:rPr lang="en-US" sz="1800" b="0" i="0" u="none" strike="noStrike" dirty="0">
                <a:solidFill>
                  <a:srgbClr val="000000"/>
                </a:solidFill>
                <a:effectLst/>
                <a:latin typeface="Times New Roman" panose="02020603050405020304" pitchFamily="18" charset="0"/>
              </a:rPr>
              <a:t>.,</a:t>
            </a:r>
            <a:r>
              <a:rPr lang="en-US" sz="1800" b="0" i="0" u="none" strike="noStrike" dirty="0" err="1">
                <a:solidFill>
                  <a:srgbClr val="000000"/>
                </a:solidFill>
                <a:effectLst/>
                <a:latin typeface="Times New Roman" panose="02020603050405020304" pitchFamily="18" charset="0"/>
              </a:rPr>
              <a:t>DoB,course,Branch</a:t>
            </a:r>
            <a:r>
              <a:rPr lang="en-US" sz="1800" b="0" i="0" u="none" strike="noStrike" dirty="0">
                <a:solidFill>
                  <a:srgbClr val="000000"/>
                </a:solidFill>
                <a:effectLst/>
                <a:latin typeface="Times New Roman" panose="02020603050405020304" pitchFamily="18" charset="0"/>
              </a:rPr>
              <a:t> etc...</a:t>
            </a:r>
            <a:r>
              <a:rPr lang="en-US" sz="1800" b="0" i="0" u="none" strike="noStrike" dirty="0" err="1">
                <a:solidFill>
                  <a:srgbClr val="000000"/>
                </a:solidFill>
                <a:effectLst/>
                <a:latin typeface="Times New Roman" panose="02020603050405020304" pitchFamily="18" charset="0"/>
              </a:rPr>
              <a:t>Phoneno</a:t>
            </a:r>
            <a:r>
              <a:rPr lang="en-US" sz="1800" b="0" i="0" u="none" strike="noStrike" dirty="0">
                <a:solidFill>
                  <a:srgbClr val="000000"/>
                </a:solidFill>
                <a:effectLst/>
                <a:latin typeface="Times New Roman" panose="02020603050405020304" pitchFamily="18" charset="0"/>
              </a:rPr>
              <a:t>. ,E-mail and Aadhar are used as Primary key.</a:t>
            </a:r>
            <a:endParaRPr lang="en-US" b="0" dirty="0">
              <a:effectLst/>
            </a:endParaRPr>
          </a:p>
          <a:p>
            <a:br>
              <a:rPr lang="en-US" dirty="0"/>
            </a:br>
            <a:endParaRPr lang="en-IN" dirty="0"/>
          </a:p>
        </p:txBody>
      </p:sp>
      <p:pic>
        <p:nvPicPr>
          <p:cNvPr id="7" name="Picture 2">
            <a:extLst>
              <a:ext uri="{FF2B5EF4-FFF2-40B4-BE49-F238E27FC236}">
                <a16:creationId xmlns:a16="http://schemas.microsoft.com/office/drawing/2014/main" id="{7F33A7B3-3DD6-403C-A8DD-2F4603AEEE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90894" y="1894689"/>
            <a:ext cx="3801106" cy="21159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61850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1B17BA-3F34-4B23-8B81-EC0466088E3D}"/>
              </a:ext>
            </a:extLst>
          </p:cNvPr>
          <p:cNvSpPr>
            <a:spLocks noGrp="1"/>
          </p:cNvSpPr>
          <p:nvPr>
            <p:ph type="title"/>
          </p:nvPr>
        </p:nvSpPr>
        <p:spPr/>
        <p:txBody>
          <a:bodyPr>
            <a:normAutofit/>
          </a:bodyPr>
          <a:lstStyle/>
          <a:p>
            <a:r>
              <a:rPr lang="en-US" dirty="0"/>
              <a:t>TEACHER TABLE</a:t>
            </a:r>
          </a:p>
        </p:txBody>
      </p:sp>
      <p:pic>
        <p:nvPicPr>
          <p:cNvPr id="5122" name="Picture 2">
            <a:extLst>
              <a:ext uri="{FF2B5EF4-FFF2-40B4-BE49-F238E27FC236}">
                <a16:creationId xmlns:a16="http://schemas.microsoft.com/office/drawing/2014/main" id="{B0F0EA13-1264-4DCE-8E2B-9DFEBFA16C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422" y="1898271"/>
            <a:ext cx="5800725" cy="245745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399C97A-2DD5-4296-A611-9F95FB68ADBB}"/>
              </a:ext>
            </a:extLst>
          </p:cNvPr>
          <p:cNvSpPr txBox="1"/>
          <p:nvPr/>
        </p:nvSpPr>
        <p:spPr>
          <a:xfrm>
            <a:off x="2933784" y="4649327"/>
            <a:ext cx="6094602" cy="923330"/>
          </a:xfrm>
          <a:prstGeom prst="rect">
            <a:avLst/>
          </a:prstGeom>
          <a:noFill/>
        </p:spPr>
        <p:txBody>
          <a:bodyPr wrap="square">
            <a:spAutoFit/>
          </a:bodyPr>
          <a:lstStyle/>
          <a:p>
            <a:r>
              <a:rPr lang="en-US" sz="1800" b="0" i="0" u="none" strike="noStrike" dirty="0">
                <a:solidFill>
                  <a:srgbClr val="000000"/>
                </a:solidFill>
                <a:effectLst/>
                <a:latin typeface="Times New Roman" panose="02020603050405020304" pitchFamily="18" charset="0"/>
              </a:rPr>
              <a:t>Teacher table is used to add the details of new student like Name, </a:t>
            </a:r>
            <a:r>
              <a:rPr lang="en-US" sz="1800" b="0" i="0" u="none" strike="noStrike" dirty="0" err="1">
                <a:solidFill>
                  <a:srgbClr val="000000"/>
                </a:solidFill>
                <a:effectLst/>
                <a:latin typeface="Times New Roman" panose="02020603050405020304" pitchFamily="18" charset="0"/>
              </a:rPr>
              <a:t>phoneno</a:t>
            </a:r>
            <a:r>
              <a:rPr lang="en-US" sz="1800" b="0" i="0" u="none" strike="noStrike" dirty="0">
                <a:solidFill>
                  <a:srgbClr val="000000"/>
                </a:solidFill>
                <a:effectLst/>
                <a:latin typeface="Times New Roman" panose="02020603050405020304" pitchFamily="18" charset="0"/>
              </a:rPr>
              <a:t>.,</a:t>
            </a:r>
            <a:r>
              <a:rPr lang="en-US" sz="1800" b="0" i="0" u="none" strike="noStrike" dirty="0" err="1">
                <a:solidFill>
                  <a:srgbClr val="000000"/>
                </a:solidFill>
                <a:effectLst/>
                <a:latin typeface="Times New Roman" panose="02020603050405020304" pitchFamily="18" charset="0"/>
              </a:rPr>
              <a:t>DoB</a:t>
            </a:r>
            <a:r>
              <a:rPr lang="en-US" sz="1800" b="0" i="0" u="none" strike="noStrike" dirty="0">
                <a:solidFill>
                  <a:srgbClr val="000000"/>
                </a:solidFill>
                <a:effectLst/>
                <a:latin typeface="Times New Roman" panose="02020603050405020304" pitchFamily="18" charset="0"/>
              </a:rPr>
              <a:t>, </a:t>
            </a:r>
            <a:r>
              <a:rPr lang="en-US" sz="1800" b="0" i="0" u="none" strike="noStrike" dirty="0" err="1">
                <a:solidFill>
                  <a:srgbClr val="000000"/>
                </a:solidFill>
                <a:effectLst/>
                <a:latin typeface="Times New Roman" panose="02020603050405020304" pitchFamily="18" charset="0"/>
              </a:rPr>
              <a:t>course,Branch</a:t>
            </a:r>
            <a:r>
              <a:rPr lang="en-US" sz="1800" b="0" i="0" u="none" strike="noStrike" dirty="0">
                <a:solidFill>
                  <a:srgbClr val="000000"/>
                </a:solidFill>
                <a:effectLst/>
                <a:latin typeface="Times New Roman" panose="02020603050405020304" pitchFamily="18" charset="0"/>
              </a:rPr>
              <a:t> etc...</a:t>
            </a:r>
            <a:r>
              <a:rPr lang="en-US" sz="1800" b="0" i="0" u="none" strike="noStrike" dirty="0" err="1">
                <a:solidFill>
                  <a:srgbClr val="000000"/>
                </a:solidFill>
                <a:effectLst/>
                <a:latin typeface="Times New Roman" panose="02020603050405020304" pitchFamily="18" charset="0"/>
              </a:rPr>
              <a:t>Phoneno</a:t>
            </a:r>
            <a:r>
              <a:rPr lang="en-US" sz="1800" b="0" i="0" u="none" strike="noStrike" dirty="0">
                <a:solidFill>
                  <a:srgbClr val="000000"/>
                </a:solidFill>
                <a:effectLst/>
                <a:latin typeface="Times New Roman" panose="02020603050405020304" pitchFamily="18" charset="0"/>
              </a:rPr>
              <a:t>. ,E-mail and Aadhar are used as Primary key.</a:t>
            </a:r>
            <a:endParaRPr lang="en-IN" dirty="0"/>
          </a:p>
        </p:txBody>
      </p:sp>
      <p:pic>
        <p:nvPicPr>
          <p:cNvPr id="6" name="Picture 2">
            <a:extLst>
              <a:ext uri="{FF2B5EF4-FFF2-40B4-BE49-F238E27FC236}">
                <a16:creationId xmlns:a16="http://schemas.microsoft.com/office/drawing/2014/main" id="{16DE2F6F-C824-45D6-B707-8366AA0399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40367" y="1898271"/>
            <a:ext cx="4851633" cy="23133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9085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6D8129-F241-4499-BB8E-88D1FEE8C74B}"/>
              </a:ext>
            </a:extLst>
          </p:cNvPr>
          <p:cNvSpPr>
            <a:spLocks noGrp="1"/>
          </p:cNvSpPr>
          <p:nvPr>
            <p:ph type="title"/>
          </p:nvPr>
        </p:nvSpPr>
        <p:spPr/>
        <p:txBody>
          <a:bodyPr/>
          <a:lstStyle/>
          <a:p>
            <a:r>
              <a:rPr lang="en-IN" sz="1800" b="1" i="0" u="none" strike="noStrike" dirty="0">
                <a:effectLst/>
                <a:latin typeface="Times New Roman" panose="02020603050405020304" pitchFamily="18" charset="0"/>
              </a:rPr>
              <a:t>ATTENDANCE TABLE</a:t>
            </a:r>
            <a:endParaRPr lang="en-IN" dirty="0"/>
          </a:p>
        </p:txBody>
      </p:sp>
      <p:pic>
        <p:nvPicPr>
          <p:cNvPr id="9218" name="Picture 2">
            <a:extLst>
              <a:ext uri="{FF2B5EF4-FFF2-40B4-BE49-F238E27FC236}">
                <a16:creationId xmlns:a16="http://schemas.microsoft.com/office/drawing/2014/main" id="{098F720A-BB21-4B4D-8749-9C5E8E1AB4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883591"/>
            <a:ext cx="4743450" cy="2000250"/>
          </a:xfrm>
          <a:prstGeom prst="rect">
            <a:avLst/>
          </a:prstGeom>
          <a:noFill/>
          <a:extLst>
            <a:ext uri="{909E8E84-426E-40DD-AFC4-6F175D3DCCD1}">
              <a14:hiddenFill xmlns:a14="http://schemas.microsoft.com/office/drawing/2010/main">
                <a:solidFill>
                  <a:srgbClr val="FFFFFF"/>
                </a:solidFill>
              </a14:hiddenFill>
            </a:ext>
          </a:extLst>
        </p:spPr>
      </p:pic>
      <p:pic>
        <p:nvPicPr>
          <p:cNvPr id="10242" name="Picture 2">
            <a:extLst>
              <a:ext uri="{FF2B5EF4-FFF2-40B4-BE49-F238E27FC236}">
                <a16:creationId xmlns:a16="http://schemas.microsoft.com/office/drawing/2014/main" id="{2C82088E-C480-4F5B-A166-4F8D972401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265516"/>
            <a:ext cx="4743450" cy="222735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B05399D-4A1A-488D-9B4A-82F2C618D9A0}"/>
              </a:ext>
            </a:extLst>
          </p:cNvPr>
          <p:cNvSpPr txBox="1"/>
          <p:nvPr/>
        </p:nvSpPr>
        <p:spPr>
          <a:xfrm>
            <a:off x="4867712" y="2071648"/>
            <a:ext cx="6094602" cy="1477328"/>
          </a:xfrm>
          <a:prstGeom prst="rect">
            <a:avLst/>
          </a:prstGeom>
          <a:noFill/>
        </p:spPr>
        <p:txBody>
          <a:bodyPr wrap="square">
            <a:spAutoFit/>
          </a:bodyPr>
          <a:lstStyle/>
          <a:p>
            <a:pPr marL="101600" marR="349250" rtl="0">
              <a:spcBef>
                <a:spcPts val="5"/>
              </a:spcBef>
              <a:spcAft>
                <a:spcPts val="0"/>
              </a:spcAft>
            </a:pPr>
            <a:r>
              <a:rPr lang="en-US" sz="1800" b="1" i="0" u="none" strike="noStrike" dirty="0" err="1">
                <a:solidFill>
                  <a:srgbClr val="000000"/>
                </a:solidFill>
                <a:effectLst/>
                <a:latin typeface="Times New Roman" panose="02020603050405020304" pitchFamily="18" charset="0"/>
              </a:rPr>
              <a:t>Attendance_Student</a:t>
            </a:r>
            <a:r>
              <a:rPr lang="en-US" sz="1800" b="1" i="0" u="none" strike="noStrike" dirty="0">
                <a:solidFill>
                  <a:srgbClr val="000000"/>
                </a:solidFill>
                <a:effectLst/>
                <a:latin typeface="Times New Roman" panose="02020603050405020304" pitchFamily="18" charset="0"/>
              </a:rPr>
              <a:t> Table: </a:t>
            </a:r>
            <a:r>
              <a:rPr lang="en-US" sz="1800" b="0" i="0" u="none" strike="noStrike" dirty="0" err="1">
                <a:solidFill>
                  <a:srgbClr val="000000"/>
                </a:solidFill>
                <a:effectLst/>
                <a:latin typeface="Times New Roman" panose="02020603050405020304" pitchFamily="18" charset="0"/>
              </a:rPr>
              <a:t>Attendance_Student</a:t>
            </a:r>
            <a:r>
              <a:rPr lang="en-US" sz="1800" b="0" i="0" u="none" strike="noStrike" dirty="0">
                <a:solidFill>
                  <a:srgbClr val="000000"/>
                </a:solidFill>
                <a:effectLst/>
                <a:latin typeface="Times New Roman" panose="02020603050405020304" pitchFamily="18" charset="0"/>
              </a:rPr>
              <a:t> table is used to mark the attendance of the student day to day which as  attributes like </a:t>
            </a:r>
            <a:r>
              <a:rPr lang="en-US" sz="1800" b="0" i="0" u="none" strike="noStrike" dirty="0" err="1">
                <a:solidFill>
                  <a:srgbClr val="000000"/>
                </a:solidFill>
                <a:effectLst/>
                <a:latin typeface="Times New Roman" panose="02020603050405020304" pitchFamily="18" charset="0"/>
              </a:rPr>
              <a:t>rollno,name,first</a:t>
            </a:r>
            <a:r>
              <a:rPr lang="en-US" sz="1800" b="0" i="0" u="none" strike="noStrike" dirty="0">
                <a:solidFill>
                  <a:srgbClr val="000000"/>
                </a:solidFill>
                <a:effectLst/>
                <a:latin typeface="Times New Roman" panose="02020603050405020304" pitchFamily="18" charset="0"/>
              </a:rPr>
              <a:t> and second half.</a:t>
            </a:r>
            <a:endParaRPr lang="en-US" b="0" dirty="0">
              <a:effectLst/>
            </a:endParaRPr>
          </a:p>
          <a:p>
            <a:br>
              <a:rPr lang="en-US" dirty="0"/>
            </a:br>
            <a:endParaRPr lang="en-IN" dirty="0"/>
          </a:p>
        </p:txBody>
      </p:sp>
      <p:sp>
        <p:nvSpPr>
          <p:cNvPr id="8" name="TextBox 7">
            <a:extLst>
              <a:ext uri="{FF2B5EF4-FFF2-40B4-BE49-F238E27FC236}">
                <a16:creationId xmlns:a16="http://schemas.microsoft.com/office/drawing/2014/main" id="{79521C84-607A-464D-9662-992E70075DC6}"/>
              </a:ext>
            </a:extLst>
          </p:cNvPr>
          <p:cNvSpPr txBox="1"/>
          <p:nvPr/>
        </p:nvSpPr>
        <p:spPr>
          <a:xfrm>
            <a:off x="5114820" y="4265516"/>
            <a:ext cx="6094602" cy="923330"/>
          </a:xfrm>
          <a:prstGeom prst="rect">
            <a:avLst/>
          </a:prstGeom>
          <a:noFill/>
        </p:spPr>
        <p:txBody>
          <a:bodyPr wrap="square">
            <a:spAutoFit/>
          </a:bodyPr>
          <a:lstStyle/>
          <a:p>
            <a:r>
              <a:rPr lang="en-US" sz="1800" b="1" i="0" u="none" strike="noStrike" dirty="0" err="1">
                <a:solidFill>
                  <a:srgbClr val="000000"/>
                </a:solidFill>
                <a:effectLst/>
                <a:latin typeface="Times New Roman" panose="02020603050405020304" pitchFamily="18" charset="0"/>
              </a:rPr>
              <a:t>Attendance_Teachertable</a:t>
            </a:r>
            <a:r>
              <a:rPr lang="en-US" sz="1800" b="1" i="0" u="none" strike="noStrike" dirty="0">
                <a:solidFill>
                  <a:srgbClr val="000000"/>
                </a:solidFill>
                <a:effectLst/>
                <a:latin typeface="Times New Roman" panose="02020603050405020304" pitchFamily="18" charset="0"/>
              </a:rPr>
              <a:t> :</a:t>
            </a:r>
            <a:r>
              <a:rPr lang="en-US" sz="1800" b="0" i="0" u="none" strike="noStrike" dirty="0" err="1">
                <a:solidFill>
                  <a:srgbClr val="000000"/>
                </a:solidFill>
                <a:effectLst/>
                <a:latin typeface="Times New Roman" panose="02020603050405020304" pitchFamily="18" charset="0"/>
              </a:rPr>
              <a:t>Attendance_Teacher</a:t>
            </a:r>
            <a:r>
              <a:rPr lang="en-US" sz="1800" b="0" i="0" u="none" strike="noStrike" dirty="0">
                <a:solidFill>
                  <a:srgbClr val="000000"/>
                </a:solidFill>
                <a:effectLst/>
                <a:latin typeface="Times New Roman" panose="02020603050405020304" pitchFamily="18" charset="0"/>
              </a:rPr>
              <a:t> table is used to mark the attendance of the teacher day to day which as  attributes like </a:t>
            </a:r>
            <a:r>
              <a:rPr lang="en-US" sz="1800" b="0" i="0" u="none" strike="noStrike" dirty="0" err="1">
                <a:solidFill>
                  <a:srgbClr val="000000"/>
                </a:solidFill>
                <a:effectLst/>
                <a:latin typeface="Times New Roman" panose="02020603050405020304" pitchFamily="18" charset="0"/>
              </a:rPr>
              <a:t>emp_id,name,first</a:t>
            </a:r>
            <a:r>
              <a:rPr lang="en-US" sz="1800" b="0" i="0" u="none" strike="noStrike" dirty="0">
                <a:solidFill>
                  <a:srgbClr val="000000"/>
                </a:solidFill>
                <a:effectLst/>
                <a:latin typeface="Times New Roman" panose="02020603050405020304" pitchFamily="18" charset="0"/>
              </a:rPr>
              <a:t> and second half.</a:t>
            </a:r>
            <a:endParaRPr lang="en-IN" dirty="0"/>
          </a:p>
        </p:txBody>
      </p:sp>
    </p:spTree>
    <p:extLst>
      <p:ext uri="{BB962C8B-B14F-4D97-AF65-F5344CB8AC3E}">
        <p14:creationId xmlns:p14="http://schemas.microsoft.com/office/powerpoint/2010/main" val="42321252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2B7D68-8BF2-4EFA-AD57-C4B3ED81C895}"/>
              </a:ext>
            </a:extLst>
          </p:cNvPr>
          <p:cNvSpPr>
            <a:spLocks noGrp="1"/>
          </p:cNvSpPr>
          <p:nvPr>
            <p:ph type="title"/>
          </p:nvPr>
        </p:nvSpPr>
        <p:spPr/>
        <p:txBody>
          <a:bodyPr/>
          <a:lstStyle/>
          <a:p>
            <a:r>
              <a:rPr lang="en-IN" dirty="0">
                <a:latin typeface="Algerian" panose="04020705040A02060702" pitchFamily="82" charset="0"/>
              </a:rPr>
              <a:t>Subject And Marks Table</a:t>
            </a:r>
          </a:p>
        </p:txBody>
      </p:sp>
      <p:pic>
        <p:nvPicPr>
          <p:cNvPr id="11266" name="Picture 2">
            <a:extLst>
              <a:ext uri="{FF2B5EF4-FFF2-40B4-BE49-F238E27FC236}">
                <a16:creationId xmlns:a16="http://schemas.microsoft.com/office/drawing/2014/main" id="{B54E4115-BD3F-4D28-9E06-8F52C5C867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885121"/>
            <a:ext cx="4591050" cy="2466975"/>
          </a:xfrm>
          <a:prstGeom prst="rect">
            <a:avLst/>
          </a:prstGeom>
          <a:noFill/>
          <a:extLst>
            <a:ext uri="{909E8E84-426E-40DD-AFC4-6F175D3DCCD1}">
              <a14:hiddenFill xmlns:a14="http://schemas.microsoft.com/office/drawing/2010/main">
                <a:solidFill>
                  <a:srgbClr val="FFFFFF"/>
                </a:solidFill>
              </a14:hiddenFill>
            </a:ext>
          </a:extLst>
        </p:spPr>
      </p:pic>
      <p:pic>
        <p:nvPicPr>
          <p:cNvPr id="12290" name="Picture 2">
            <a:extLst>
              <a:ext uri="{FF2B5EF4-FFF2-40B4-BE49-F238E27FC236}">
                <a16:creationId xmlns:a16="http://schemas.microsoft.com/office/drawing/2014/main" id="{54A146DD-3C10-4B3D-A1BB-4E9863425E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352096"/>
            <a:ext cx="4591050" cy="250590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8DA0293-D1D9-457F-9E3A-88C51A3E4851}"/>
              </a:ext>
            </a:extLst>
          </p:cNvPr>
          <p:cNvSpPr txBox="1"/>
          <p:nvPr/>
        </p:nvSpPr>
        <p:spPr>
          <a:xfrm>
            <a:off x="4934824" y="2021476"/>
            <a:ext cx="6094602" cy="923330"/>
          </a:xfrm>
          <a:prstGeom prst="rect">
            <a:avLst/>
          </a:prstGeom>
          <a:noFill/>
        </p:spPr>
        <p:txBody>
          <a:bodyPr wrap="square">
            <a:spAutoFit/>
          </a:bodyPr>
          <a:lstStyle/>
          <a:p>
            <a:r>
              <a:rPr lang="en-US" sz="1800" b="1" i="0" u="none" strike="noStrike" dirty="0">
                <a:solidFill>
                  <a:srgbClr val="000000"/>
                </a:solidFill>
                <a:effectLst/>
                <a:latin typeface="Times New Roman" panose="02020603050405020304" pitchFamily="18" charset="0"/>
              </a:rPr>
              <a:t>Subject table : </a:t>
            </a:r>
            <a:r>
              <a:rPr lang="en-US" sz="1800" b="0" i="0" u="none" strike="noStrike" dirty="0">
                <a:solidFill>
                  <a:srgbClr val="000000"/>
                </a:solidFill>
                <a:effectLst/>
                <a:latin typeface="Times New Roman" panose="02020603050405020304" pitchFamily="18" charset="0"/>
              </a:rPr>
              <a:t>Subject table is used to add </a:t>
            </a:r>
            <a:r>
              <a:rPr lang="en-US" sz="1800" b="0" i="0" u="none" strike="noStrike" dirty="0" err="1">
                <a:solidFill>
                  <a:srgbClr val="000000"/>
                </a:solidFill>
                <a:effectLst/>
                <a:latin typeface="Times New Roman" panose="02020603050405020304" pitchFamily="18" charset="0"/>
              </a:rPr>
              <a:t>thesubjects</a:t>
            </a:r>
            <a:r>
              <a:rPr lang="en-US" sz="1800" b="0" i="0" u="none" strike="noStrike" dirty="0">
                <a:solidFill>
                  <a:srgbClr val="000000"/>
                </a:solidFill>
                <a:effectLst/>
                <a:latin typeface="Times New Roman" panose="02020603050405020304" pitchFamily="18" charset="0"/>
              </a:rPr>
              <a:t> of the student in that particular </a:t>
            </a:r>
            <a:r>
              <a:rPr lang="en-US" sz="1800" b="0" i="0" u="none" strike="noStrike" dirty="0" err="1">
                <a:solidFill>
                  <a:srgbClr val="000000"/>
                </a:solidFill>
                <a:effectLst/>
                <a:latin typeface="Times New Roman" panose="02020603050405020304" pitchFamily="18" charset="0"/>
              </a:rPr>
              <a:t>sem</a:t>
            </a:r>
            <a:r>
              <a:rPr lang="en-US" sz="1800" b="0" i="0" u="none" strike="noStrike" dirty="0">
                <a:solidFill>
                  <a:srgbClr val="000000"/>
                </a:solidFill>
                <a:effectLst/>
                <a:latin typeface="Times New Roman" panose="02020603050405020304" pitchFamily="18" charset="0"/>
              </a:rPr>
              <a:t> with the attributes like </a:t>
            </a:r>
            <a:r>
              <a:rPr lang="en-US" sz="1800" b="0" i="0" u="none" strike="noStrike" dirty="0" err="1">
                <a:solidFill>
                  <a:srgbClr val="000000"/>
                </a:solidFill>
                <a:effectLst/>
                <a:latin typeface="Times New Roman" panose="02020603050405020304" pitchFamily="18" charset="0"/>
              </a:rPr>
              <a:t>rollno</a:t>
            </a:r>
            <a:r>
              <a:rPr lang="en-US" sz="1800" b="0" i="0" u="none" strike="noStrike" dirty="0">
                <a:solidFill>
                  <a:srgbClr val="000000"/>
                </a:solidFill>
                <a:effectLst/>
                <a:latin typeface="Times New Roman" panose="02020603050405020304" pitchFamily="18" charset="0"/>
              </a:rPr>
              <a:t> and five subjects.</a:t>
            </a:r>
            <a:endParaRPr lang="en-IN" dirty="0"/>
          </a:p>
        </p:txBody>
      </p:sp>
      <p:sp>
        <p:nvSpPr>
          <p:cNvPr id="8" name="TextBox 7">
            <a:extLst>
              <a:ext uri="{FF2B5EF4-FFF2-40B4-BE49-F238E27FC236}">
                <a16:creationId xmlns:a16="http://schemas.microsoft.com/office/drawing/2014/main" id="{8D20E320-BB60-487C-8D0B-4AAE4C7A4555}"/>
              </a:ext>
            </a:extLst>
          </p:cNvPr>
          <p:cNvSpPr txBox="1"/>
          <p:nvPr/>
        </p:nvSpPr>
        <p:spPr>
          <a:xfrm>
            <a:off x="4934824" y="4486288"/>
            <a:ext cx="6094602" cy="1446550"/>
          </a:xfrm>
          <a:prstGeom prst="rect">
            <a:avLst/>
          </a:prstGeom>
          <a:noFill/>
        </p:spPr>
        <p:txBody>
          <a:bodyPr wrap="square">
            <a:spAutoFit/>
          </a:bodyPr>
          <a:lstStyle/>
          <a:p>
            <a:pPr marL="101600">
              <a:spcBef>
                <a:spcPts val="420"/>
              </a:spcBef>
              <a:spcAft>
                <a:spcPts val="0"/>
              </a:spcAft>
            </a:pPr>
            <a:r>
              <a:rPr lang="en-IN" sz="1800" b="1" dirty="0">
                <a:solidFill>
                  <a:srgbClr val="000000"/>
                </a:solidFill>
                <a:effectLst/>
                <a:latin typeface="Times New Roman" panose="02020603050405020304" pitchFamily="18" charset="0"/>
                <a:ea typeface="Times New Roman" panose="02020603050405020304" pitchFamily="18" charset="0"/>
              </a:rPr>
              <a:t>MARKS TABLE</a:t>
            </a:r>
            <a:endParaRPr lang="en-US" sz="1800" dirty="0">
              <a:effectLst/>
              <a:latin typeface="Times New Roman" panose="02020603050405020304" pitchFamily="18" charset="0"/>
              <a:ea typeface="Times New Roman" panose="02020603050405020304" pitchFamily="18" charset="0"/>
            </a:endParaRPr>
          </a:p>
          <a:p>
            <a:pPr>
              <a:spcAft>
                <a:spcPts val="0"/>
              </a:spcAft>
            </a:pPr>
            <a:r>
              <a:rPr lang="en-US" sz="1600" dirty="0">
                <a:effectLst/>
                <a:latin typeface="Times New Roman" panose="02020603050405020304" pitchFamily="18" charset="0"/>
                <a:ea typeface="Times New Roman" panose="02020603050405020304" pitchFamily="18" charset="0"/>
              </a:rPr>
              <a:t> </a:t>
            </a:r>
          </a:p>
          <a:p>
            <a:pPr marL="101600" marR="509270">
              <a:spcBef>
                <a:spcPts val="5"/>
              </a:spcBef>
              <a:spcAft>
                <a:spcPts val="0"/>
              </a:spcAft>
            </a:pPr>
            <a:r>
              <a:rPr lang="en-IN" sz="1800" b="1" dirty="0">
                <a:solidFill>
                  <a:srgbClr val="000000"/>
                </a:solidFill>
                <a:effectLst/>
                <a:latin typeface="Times New Roman" panose="02020603050405020304" pitchFamily="18" charset="0"/>
                <a:ea typeface="Times New Roman" panose="02020603050405020304" pitchFamily="18" charset="0"/>
              </a:rPr>
              <a:t>Marks table :</a:t>
            </a:r>
            <a:r>
              <a:rPr lang="en-IN" sz="1800" dirty="0">
                <a:solidFill>
                  <a:srgbClr val="000000"/>
                </a:solidFill>
                <a:effectLst/>
                <a:latin typeface="Times New Roman" panose="02020603050405020304" pitchFamily="18" charset="0"/>
                <a:ea typeface="Times New Roman" panose="02020603050405020304" pitchFamily="18" charset="0"/>
              </a:rPr>
              <a:t>Marks table is used to add the marks of the particular subjects of the student in a particular </a:t>
            </a:r>
            <a:r>
              <a:rPr lang="en-IN" sz="1800" dirty="0" err="1">
                <a:solidFill>
                  <a:srgbClr val="000000"/>
                </a:solidFill>
                <a:effectLst/>
                <a:latin typeface="Times New Roman" panose="02020603050405020304" pitchFamily="18" charset="0"/>
                <a:ea typeface="Times New Roman" panose="02020603050405020304" pitchFamily="18" charset="0"/>
              </a:rPr>
              <a:t>sem</a:t>
            </a:r>
            <a:r>
              <a:rPr lang="en-IN" sz="1800" dirty="0">
                <a:solidFill>
                  <a:srgbClr val="000000"/>
                </a:solidFill>
                <a:effectLst/>
                <a:latin typeface="Times New Roman" panose="02020603050405020304" pitchFamily="18" charset="0"/>
                <a:ea typeface="Times New Roman" panose="02020603050405020304" pitchFamily="18" charset="0"/>
              </a:rPr>
              <a:t> and the attributes used are </a:t>
            </a:r>
            <a:r>
              <a:rPr lang="en-IN" sz="1800" dirty="0" err="1">
                <a:solidFill>
                  <a:srgbClr val="000000"/>
                </a:solidFill>
                <a:effectLst/>
                <a:latin typeface="Times New Roman" panose="02020603050405020304" pitchFamily="18" charset="0"/>
                <a:ea typeface="Times New Roman" panose="02020603050405020304" pitchFamily="18" charset="0"/>
              </a:rPr>
              <a:t>rollno</a:t>
            </a:r>
            <a:r>
              <a:rPr lang="en-IN" sz="1800" dirty="0">
                <a:solidFill>
                  <a:srgbClr val="000000"/>
                </a:solidFill>
                <a:effectLst/>
                <a:latin typeface="Times New Roman" panose="02020603050405020304" pitchFamily="18" charset="0"/>
                <a:ea typeface="Times New Roman" panose="02020603050405020304" pitchFamily="18" charset="0"/>
              </a:rPr>
              <a:t> and five subject marks.</a:t>
            </a:r>
            <a:endParaRPr lang="en-US" sz="18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5022008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BEF478-B208-4816-858A-120E596E70C2}"/>
              </a:ext>
            </a:extLst>
          </p:cNvPr>
          <p:cNvSpPr>
            <a:spLocks noGrp="1"/>
          </p:cNvSpPr>
          <p:nvPr>
            <p:ph type="title"/>
          </p:nvPr>
        </p:nvSpPr>
        <p:spPr/>
        <p:txBody>
          <a:bodyPr/>
          <a:lstStyle/>
          <a:p>
            <a:r>
              <a:rPr lang="en-IN" dirty="0">
                <a:latin typeface="Algerian" panose="04020705040A02060702" pitchFamily="82" charset="0"/>
              </a:rPr>
              <a:t>FEES TABLE</a:t>
            </a:r>
          </a:p>
        </p:txBody>
      </p:sp>
      <p:pic>
        <p:nvPicPr>
          <p:cNvPr id="14338" name="Picture 2">
            <a:extLst>
              <a:ext uri="{FF2B5EF4-FFF2-40B4-BE49-F238E27FC236}">
                <a16:creationId xmlns:a16="http://schemas.microsoft.com/office/drawing/2014/main" id="{69EF9C68-FE72-49DC-9496-5B4E58A2DC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896043"/>
            <a:ext cx="5019675" cy="214312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D5454F92-FEFF-4F26-A8C4-841805115CBD}"/>
              </a:ext>
            </a:extLst>
          </p:cNvPr>
          <p:cNvSpPr txBox="1"/>
          <p:nvPr/>
        </p:nvSpPr>
        <p:spPr>
          <a:xfrm>
            <a:off x="5312328" y="2357035"/>
            <a:ext cx="6094602" cy="923330"/>
          </a:xfrm>
          <a:prstGeom prst="rect">
            <a:avLst/>
          </a:prstGeom>
          <a:noFill/>
        </p:spPr>
        <p:txBody>
          <a:bodyPr wrap="square">
            <a:spAutoFit/>
          </a:bodyPr>
          <a:lstStyle/>
          <a:p>
            <a:pPr marL="101600">
              <a:spcAft>
                <a:spcPts val="0"/>
              </a:spcAft>
            </a:pPr>
            <a:r>
              <a:rPr lang="en-IN" sz="1800" b="1" dirty="0">
                <a:solidFill>
                  <a:srgbClr val="000000"/>
                </a:solidFill>
                <a:effectLst/>
                <a:latin typeface="Times New Roman" panose="02020603050405020304" pitchFamily="18" charset="0"/>
                <a:ea typeface="Times New Roman" panose="02020603050405020304" pitchFamily="18" charset="0"/>
              </a:rPr>
              <a:t>Fee </a:t>
            </a:r>
            <a:r>
              <a:rPr lang="en-IN" sz="1800" b="1" dirty="0" err="1">
                <a:solidFill>
                  <a:srgbClr val="000000"/>
                </a:solidFill>
                <a:effectLst/>
                <a:latin typeface="Times New Roman" panose="02020603050405020304" pitchFamily="18" charset="0"/>
                <a:ea typeface="Times New Roman" panose="02020603050405020304" pitchFamily="18" charset="0"/>
              </a:rPr>
              <a:t>table:</a:t>
            </a:r>
            <a:r>
              <a:rPr lang="en-IN" sz="1800" dirty="0" err="1">
                <a:solidFill>
                  <a:srgbClr val="000000"/>
                </a:solidFill>
                <a:effectLst/>
                <a:latin typeface="Times New Roman" panose="02020603050405020304" pitchFamily="18" charset="0"/>
                <a:ea typeface="Times New Roman" panose="02020603050405020304" pitchFamily="18" charset="0"/>
              </a:rPr>
              <a:t>fee</a:t>
            </a:r>
            <a:r>
              <a:rPr lang="en-IN" sz="1800" dirty="0">
                <a:solidFill>
                  <a:srgbClr val="000000"/>
                </a:solidFill>
                <a:effectLst/>
                <a:latin typeface="Times New Roman" panose="02020603050405020304" pitchFamily="18" charset="0"/>
                <a:ea typeface="Times New Roman" panose="02020603050405020304" pitchFamily="18" charset="0"/>
              </a:rPr>
              <a:t> table is used to pay the fee dues of the student for that particular </a:t>
            </a:r>
            <a:r>
              <a:rPr lang="en-IN" sz="1800" dirty="0" err="1">
                <a:solidFill>
                  <a:srgbClr val="000000"/>
                </a:solidFill>
                <a:effectLst/>
                <a:latin typeface="Times New Roman" panose="02020603050405020304" pitchFamily="18" charset="0"/>
                <a:ea typeface="Times New Roman" panose="02020603050405020304" pitchFamily="18" charset="0"/>
              </a:rPr>
              <a:t>sem</a:t>
            </a:r>
            <a:r>
              <a:rPr lang="en-IN" sz="1800" dirty="0">
                <a:solidFill>
                  <a:srgbClr val="000000"/>
                </a:solidFill>
                <a:effectLst/>
                <a:latin typeface="Times New Roman" panose="02020603050405020304" pitchFamily="18" charset="0"/>
                <a:ea typeface="Times New Roman" panose="02020603050405020304" pitchFamily="18" charset="0"/>
              </a:rPr>
              <a:t> and the attributes used like </a:t>
            </a:r>
            <a:r>
              <a:rPr lang="en-IN" sz="1800" dirty="0" err="1">
                <a:solidFill>
                  <a:srgbClr val="000000"/>
                </a:solidFill>
                <a:effectLst/>
                <a:latin typeface="Times New Roman" panose="02020603050405020304" pitchFamily="18" charset="0"/>
                <a:ea typeface="Times New Roman" panose="02020603050405020304" pitchFamily="18" charset="0"/>
              </a:rPr>
              <a:t>rollno</a:t>
            </a:r>
            <a:r>
              <a:rPr lang="en-IN" sz="1800" dirty="0">
                <a:solidFill>
                  <a:srgbClr val="000000"/>
                </a:solidFill>
                <a:effectLst/>
                <a:latin typeface="Times New Roman" panose="02020603050405020304" pitchFamily="18" charset="0"/>
                <a:ea typeface="Times New Roman" panose="02020603050405020304" pitchFamily="18" charset="0"/>
              </a:rPr>
              <a:t>, name, </a:t>
            </a:r>
            <a:r>
              <a:rPr lang="en-IN" sz="1800" dirty="0" err="1">
                <a:solidFill>
                  <a:srgbClr val="000000"/>
                </a:solidFill>
                <a:effectLst/>
                <a:latin typeface="Times New Roman" panose="02020603050405020304" pitchFamily="18" charset="0"/>
                <a:ea typeface="Times New Roman" panose="02020603050405020304" pitchFamily="18" charset="0"/>
              </a:rPr>
              <a:t>fathersname</a:t>
            </a:r>
            <a:r>
              <a:rPr lang="en-IN" sz="1800" dirty="0">
                <a:solidFill>
                  <a:srgbClr val="000000"/>
                </a:solidFill>
                <a:effectLst/>
                <a:latin typeface="Times New Roman" panose="02020603050405020304" pitchFamily="18" charset="0"/>
                <a:ea typeface="Times New Roman" panose="02020603050405020304" pitchFamily="18" charset="0"/>
              </a:rPr>
              <a:t>, course, branch, </a:t>
            </a:r>
            <a:r>
              <a:rPr lang="en-IN" sz="1800" dirty="0" err="1">
                <a:solidFill>
                  <a:srgbClr val="000000"/>
                </a:solidFill>
                <a:effectLst/>
                <a:latin typeface="Times New Roman" panose="02020603050405020304" pitchFamily="18" charset="0"/>
                <a:ea typeface="Times New Roman" panose="02020603050405020304" pitchFamily="18" charset="0"/>
              </a:rPr>
              <a:t>sem</a:t>
            </a:r>
            <a:r>
              <a:rPr lang="en-IN" sz="1800" dirty="0">
                <a:solidFill>
                  <a:srgbClr val="000000"/>
                </a:solidFill>
                <a:effectLst/>
                <a:latin typeface="Times New Roman" panose="02020603050405020304" pitchFamily="18" charset="0"/>
                <a:ea typeface="Times New Roman" panose="02020603050405020304" pitchFamily="18" charset="0"/>
              </a:rPr>
              <a:t> and </a:t>
            </a:r>
            <a:r>
              <a:rPr lang="en-IN" sz="1800" dirty="0" err="1">
                <a:solidFill>
                  <a:srgbClr val="000000"/>
                </a:solidFill>
                <a:effectLst/>
                <a:latin typeface="Times New Roman" panose="02020603050405020304" pitchFamily="18" charset="0"/>
                <a:ea typeface="Times New Roman" panose="02020603050405020304" pitchFamily="18" charset="0"/>
              </a:rPr>
              <a:t>fee_paid</a:t>
            </a:r>
            <a:r>
              <a:rPr lang="en-IN" sz="1800" dirty="0">
                <a:solidFill>
                  <a:srgbClr val="000000"/>
                </a:solidFill>
                <a:effectLst/>
                <a:latin typeface="Times New Roman" panose="02020603050405020304" pitchFamily="18" charset="0"/>
                <a:ea typeface="Times New Roman" panose="02020603050405020304" pitchFamily="18" charset="0"/>
              </a:rPr>
              <a:t>.</a:t>
            </a:r>
            <a:endParaRPr lang="en-US" sz="18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7169062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62B771-FFB8-4357-ABEF-9E5564F2DCD2}"/>
              </a:ext>
            </a:extLst>
          </p:cNvPr>
          <p:cNvSpPr>
            <a:spLocks noGrp="1"/>
          </p:cNvSpPr>
          <p:nvPr>
            <p:ph type="title"/>
          </p:nvPr>
        </p:nvSpPr>
        <p:spPr/>
        <p:txBody>
          <a:bodyPr>
            <a:normAutofit/>
          </a:bodyPr>
          <a:lstStyle/>
          <a:p>
            <a:r>
              <a:rPr lang="en-IN" sz="3600" b="1" i="0" u="none" strike="noStrike" dirty="0">
                <a:effectLst/>
                <a:latin typeface="Stencil" panose="040409050D0802020404" pitchFamily="82" charset="0"/>
              </a:rPr>
              <a:t>Software Requirements :</a:t>
            </a:r>
            <a:endParaRPr lang="en-US" sz="4800" dirty="0">
              <a:latin typeface="Stencil" panose="040409050D0802020404" pitchFamily="82" charset="0"/>
            </a:endParaRPr>
          </a:p>
        </p:txBody>
      </p:sp>
      <p:sp>
        <p:nvSpPr>
          <p:cNvPr id="3" name="Text Placeholder 6">
            <a:extLst>
              <a:ext uri="{FF2B5EF4-FFF2-40B4-BE49-F238E27FC236}">
                <a16:creationId xmlns:a16="http://schemas.microsoft.com/office/drawing/2014/main" id="{432AE141-610C-472F-8B5D-0ED5A7D323AD}"/>
              </a:ext>
            </a:extLst>
          </p:cNvPr>
          <p:cNvSpPr txBox="1">
            <a:spLocks/>
          </p:cNvSpPr>
          <p:nvPr/>
        </p:nvSpPr>
        <p:spPr>
          <a:xfrm>
            <a:off x="533399" y="1323900"/>
            <a:ext cx="2730501" cy="302521"/>
          </a:xfrm>
          <a:prstGeom prst="rect">
            <a:avLst/>
          </a:prstGeom>
        </p:spPr>
        <p:txBody>
          <a:bodyPr lIns="0" tIns="0" rIns="0" bIns="0">
            <a:noAutofit/>
          </a:bodyPr>
          <a:lstStyle>
            <a:lvl1pPr marL="0" indent="0" algn="l" defTabSz="914400" rtl="0" eaLnBrk="1" latinLnBrk="0" hangingPunct="1">
              <a:lnSpc>
                <a:spcPct val="150000"/>
              </a:lnSpc>
              <a:spcBef>
                <a:spcPts val="1000"/>
              </a:spcBef>
              <a:spcAft>
                <a:spcPts val="1200"/>
              </a:spcAft>
              <a:buFontTx/>
              <a:buNone/>
              <a:defRPr lang="en-US" sz="1200" kern="1200" dirty="0">
                <a:solidFill>
                  <a:schemeClr val="tx1"/>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lnSpc>
                <a:spcPct val="100000"/>
              </a:lnSpc>
            </a:pPr>
            <a:endParaRPr lang="en-US" sz="1800" b="1" dirty="0">
              <a:solidFill>
                <a:schemeClr val="bg1"/>
              </a:solidFill>
            </a:endParaRPr>
          </a:p>
        </p:txBody>
      </p:sp>
      <p:grpSp>
        <p:nvGrpSpPr>
          <p:cNvPr id="7" name="Group 1 Instructions" descr="Step 1: Click or tap on your 3D Model, then go to the Animations tab, and select the Arrive animation. &#10;&#10;You should see a preview of the animation play on the slide.">
            <a:extLst>
              <a:ext uri="{FF2B5EF4-FFF2-40B4-BE49-F238E27FC236}">
                <a16:creationId xmlns:a16="http://schemas.microsoft.com/office/drawing/2014/main" id="{931CA8F1-57AC-4A03-9314-07668B149ABA}"/>
              </a:ext>
            </a:extLst>
          </p:cNvPr>
          <p:cNvGrpSpPr/>
          <p:nvPr/>
        </p:nvGrpSpPr>
        <p:grpSpPr>
          <a:xfrm>
            <a:off x="453232" y="2146949"/>
            <a:ext cx="5147779" cy="1095381"/>
            <a:chOff x="453232" y="2146949"/>
            <a:chExt cx="5147779" cy="1095381"/>
          </a:xfrm>
        </p:grpSpPr>
        <p:sp>
          <p:nvSpPr>
            <p:cNvPr id="8" name="Content Placeholder 17">
              <a:extLst>
                <a:ext uri="{FF2B5EF4-FFF2-40B4-BE49-F238E27FC236}">
                  <a16:creationId xmlns:a16="http://schemas.microsoft.com/office/drawing/2014/main" id="{8BBC57CE-4D0C-4CF7-88AC-AF0085F083F2}"/>
                </a:ext>
                <a:ext uri="{C183D7F6-B498-43B3-948B-1728B52AA6E4}">
                  <adec:decorative xmlns:adec="http://schemas.microsoft.com/office/drawing/2017/decorative" val="1"/>
                </a:ext>
              </a:extLst>
            </p:cNvPr>
            <p:cNvSpPr txBox="1">
              <a:spLocks/>
            </p:cNvSpPr>
            <p:nvPr/>
          </p:nvSpPr>
          <p:spPr>
            <a:xfrm>
              <a:off x="939796" y="2307206"/>
              <a:ext cx="4661215" cy="444957"/>
            </a:xfrm>
            <a:prstGeom prst="rect">
              <a:avLst/>
            </a:prstGeom>
          </p:spPr>
          <p:txBody>
            <a:bodyPr vert="horz" lIns="91440" tIns="45720" rIns="91440" bIns="45720" rtlCol="0">
              <a:no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2000"/>
                </a:spcAft>
                <a:buNone/>
              </a:pPr>
              <a:endParaRPr lang="en-US" sz="1400" dirty="0">
                <a:solidFill>
                  <a:prstClr val="black">
                    <a:lumMod val="75000"/>
                    <a:lumOff val="25000"/>
                  </a:prstClr>
                </a:solidFill>
                <a:latin typeface="Segoe UI" panose="020B0502040204020203" pitchFamily="34" charset="0"/>
                <a:cs typeface="Segoe UI" panose="020B0502040204020203" pitchFamily="34" charset="0"/>
              </a:endParaRPr>
            </a:p>
          </p:txBody>
        </p:sp>
        <p:sp>
          <p:nvSpPr>
            <p:cNvPr id="9" name="TextBox 8">
              <a:extLst>
                <a:ext uri="{FF2B5EF4-FFF2-40B4-BE49-F238E27FC236}">
                  <a16:creationId xmlns:a16="http://schemas.microsoft.com/office/drawing/2014/main" id="{FC279835-5EC0-4864-86D5-7AE6153830F4}"/>
                </a:ext>
                <a:ext uri="{C183D7F6-B498-43B3-948B-1728B52AA6E4}">
                  <adec:decorative xmlns:adec="http://schemas.microsoft.com/office/drawing/2017/decorative" val="1"/>
                </a:ext>
              </a:extLst>
            </p:cNvPr>
            <p:cNvSpPr txBox="1">
              <a:spLocks noChangeAspect="1"/>
            </p:cNvSpPr>
            <p:nvPr/>
          </p:nvSpPr>
          <p:spPr bwMode="blackWhite">
            <a:xfrm>
              <a:off x="453232" y="2146949"/>
              <a:ext cx="649548" cy="769441"/>
            </a:xfrm>
            <a:prstGeom prst="rect">
              <a:avLst/>
            </a:prstGeom>
            <a:noFill/>
          </p:spPr>
          <p:txBody>
            <a:bodyPr wrap="square" rtlCol="0">
              <a:spAutoFit/>
            </a:bodyPr>
            <a:lstStyle/>
            <a:p>
              <a:endParaRPr lang="en-US" sz="4400" dirty="0">
                <a:solidFill>
                  <a:schemeClr val="accent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0" name="Content Placeholder 17">
              <a:extLst>
                <a:ext uri="{FF2B5EF4-FFF2-40B4-BE49-F238E27FC236}">
                  <a16:creationId xmlns:a16="http://schemas.microsoft.com/office/drawing/2014/main" id="{D1FE3C96-4617-4EBE-852B-716253876FFE}"/>
                </a:ext>
                <a:ext uri="{C183D7F6-B498-43B3-948B-1728B52AA6E4}">
                  <adec:decorative xmlns:adec="http://schemas.microsoft.com/office/drawing/2017/decorative" val="1"/>
                </a:ext>
              </a:extLst>
            </p:cNvPr>
            <p:cNvSpPr txBox="1">
              <a:spLocks/>
            </p:cNvSpPr>
            <p:nvPr/>
          </p:nvSpPr>
          <p:spPr>
            <a:xfrm>
              <a:off x="939797" y="2720264"/>
              <a:ext cx="3937003" cy="522066"/>
            </a:xfrm>
            <a:prstGeom prst="rect">
              <a:avLst/>
            </a:prstGeom>
          </p:spPr>
          <p:txBody>
            <a:bodyPr vert="horz" lIns="91440" tIns="45720" rIns="91440" bIns="45720" rtlCol="0">
              <a:no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2000"/>
                </a:spcAft>
                <a:buNone/>
              </a:pPr>
              <a:endParaRPr lang="en-US" sz="1400" dirty="0"/>
            </a:p>
          </p:txBody>
        </p:sp>
      </p:grpSp>
      <p:grpSp>
        <p:nvGrpSpPr>
          <p:cNvPr id="4" name="Group 2 Instructions" descr="Next, click the Effect Options button, and change the following settings:&#10;&#10;Direction: Back&#10;Intensity: Strong&#10;Rotation Axis: Object Center">
            <a:extLst>
              <a:ext uri="{FF2B5EF4-FFF2-40B4-BE49-F238E27FC236}">
                <a16:creationId xmlns:a16="http://schemas.microsoft.com/office/drawing/2014/main" id="{0C19FE1A-429C-4645-87EE-276A3CECAFDE}"/>
              </a:ext>
            </a:extLst>
          </p:cNvPr>
          <p:cNvGrpSpPr/>
          <p:nvPr/>
        </p:nvGrpSpPr>
        <p:grpSpPr>
          <a:xfrm>
            <a:off x="453232" y="3428118"/>
            <a:ext cx="3131306" cy="2412150"/>
            <a:chOff x="453232" y="3839855"/>
            <a:chExt cx="3131306" cy="2412150"/>
          </a:xfrm>
        </p:grpSpPr>
        <p:sp>
          <p:nvSpPr>
            <p:cNvPr id="5" name="Content Placeholder 17">
              <a:extLst>
                <a:ext uri="{FF2B5EF4-FFF2-40B4-BE49-F238E27FC236}">
                  <a16:creationId xmlns:a16="http://schemas.microsoft.com/office/drawing/2014/main" id="{5F6699C1-3D87-4CC0-A8B6-FAE42D1D095C}"/>
                </a:ext>
                <a:ext uri="{C183D7F6-B498-43B3-948B-1728B52AA6E4}">
                  <adec:decorative xmlns:adec="http://schemas.microsoft.com/office/drawing/2017/decorative" val="1"/>
                </a:ext>
              </a:extLst>
            </p:cNvPr>
            <p:cNvSpPr txBox="1">
              <a:spLocks/>
            </p:cNvSpPr>
            <p:nvPr/>
          </p:nvSpPr>
          <p:spPr>
            <a:xfrm>
              <a:off x="939798" y="4012744"/>
              <a:ext cx="2644740" cy="2239261"/>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endParaRPr lang="en-US" sz="1400" dirty="0">
                <a:solidFill>
                  <a:schemeClr val="accent1"/>
                </a:solidFill>
                <a:latin typeface="Segoe UI Semibold" panose="020B0702040204020203" pitchFamily="34" charset="0"/>
                <a:cs typeface="Segoe UI Semibold" panose="020B0702040204020203" pitchFamily="34" charset="0"/>
              </a:endParaRPr>
            </a:p>
          </p:txBody>
        </p:sp>
        <p:sp>
          <p:nvSpPr>
            <p:cNvPr id="6" name="TextBox 5">
              <a:extLst>
                <a:ext uri="{FF2B5EF4-FFF2-40B4-BE49-F238E27FC236}">
                  <a16:creationId xmlns:a16="http://schemas.microsoft.com/office/drawing/2014/main" id="{75C41185-A5C1-4D89-B7E1-D6F9845D2681}"/>
                </a:ext>
                <a:ext uri="{C183D7F6-B498-43B3-948B-1728B52AA6E4}">
                  <adec:decorative xmlns:adec="http://schemas.microsoft.com/office/drawing/2017/decorative" val="1"/>
                </a:ext>
              </a:extLst>
            </p:cNvPr>
            <p:cNvSpPr txBox="1">
              <a:spLocks noChangeAspect="1"/>
            </p:cNvSpPr>
            <p:nvPr/>
          </p:nvSpPr>
          <p:spPr bwMode="blackWhite">
            <a:xfrm>
              <a:off x="453232" y="3839855"/>
              <a:ext cx="649548" cy="769441"/>
            </a:xfrm>
            <a:prstGeom prst="rect">
              <a:avLst/>
            </a:prstGeom>
            <a:noFill/>
          </p:spPr>
          <p:txBody>
            <a:bodyPr wrap="square" rtlCol="0">
              <a:spAutoFit/>
            </a:bodyPr>
            <a:lstStyle/>
            <a:p>
              <a:endParaRPr lang="en-US" sz="4400" dirty="0">
                <a:solidFill>
                  <a:schemeClr val="accent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17" name="TextBox 16">
            <a:extLst>
              <a:ext uri="{FF2B5EF4-FFF2-40B4-BE49-F238E27FC236}">
                <a16:creationId xmlns:a16="http://schemas.microsoft.com/office/drawing/2014/main" id="{18D3A7FC-9D6F-4479-8DD5-B1CF2A8BB852}"/>
              </a:ext>
            </a:extLst>
          </p:cNvPr>
          <p:cNvSpPr txBox="1"/>
          <p:nvPr/>
        </p:nvSpPr>
        <p:spPr>
          <a:xfrm>
            <a:off x="755635" y="2289795"/>
            <a:ext cx="11274440" cy="2599622"/>
          </a:xfrm>
          <a:prstGeom prst="rect">
            <a:avLst/>
          </a:prstGeom>
          <a:noFill/>
        </p:spPr>
        <p:txBody>
          <a:bodyPr wrap="square">
            <a:spAutoFit/>
          </a:bodyPr>
          <a:lstStyle/>
          <a:p>
            <a:pPr marL="387350" indent="-285750" rtl="0">
              <a:lnSpc>
                <a:spcPct val="150000"/>
              </a:lnSpc>
              <a:spcBef>
                <a:spcPts val="0"/>
              </a:spcBef>
              <a:spcAft>
                <a:spcPts val="0"/>
              </a:spcAft>
              <a:buFont typeface="Arial" panose="020B0604020202020204" pitchFamily="34" charset="0"/>
              <a:buChar char="•"/>
            </a:pPr>
            <a:r>
              <a:rPr lang="en-IN" sz="2800" b="0" i="0" u="none" strike="noStrike" dirty="0">
                <a:solidFill>
                  <a:srgbClr val="000000"/>
                </a:solidFill>
                <a:effectLst/>
                <a:latin typeface="Times New Roman" panose="02020603050405020304" pitchFamily="18" charset="0"/>
              </a:rPr>
              <a:t>Operating system : Windows 10</a:t>
            </a:r>
            <a:endParaRPr lang="en-IN" sz="2800" b="0" dirty="0">
              <a:effectLst/>
            </a:endParaRPr>
          </a:p>
          <a:p>
            <a:pPr marL="387350" indent="-285750" rtl="0">
              <a:lnSpc>
                <a:spcPct val="150000"/>
              </a:lnSpc>
              <a:spcBef>
                <a:spcPts val="0"/>
              </a:spcBef>
              <a:spcAft>
                <a:spcPts val="0"/>
              </a:spcAft>
              <a:buFont typeface="Arial" panose="020B0604020202020204" pitchFamily="34" charset="0"/>
              <a:buChar char="•"/>
            </a:pPr>
            <a:r>
              <a:rPr lang="en-IN" sz="2800" b="0" i="0" u="none" strike="noStrike" dirty="0">
                <a:solidFill>
                  <a:srgbClr val="000000"/>
                </a:solidFill>
                <a:effectLst/>
                <a:latin typeface="Times New Roman" panose="02020603050405020304" pitchFamily="18" charset="0"/>
              </a:rPr>
              <a:t>Application server : Visual Studio Code</a:t>
            </a:r>
            <a:endParaRPr lang="en-IN" sz="2800" b="0" dirty="0">
              <a:effectLst/>
            </a:endParaRPr>
          </a:p>
          <a:p>
            <a:pPr marL="387350" indent="-285750" rtl="0">
              <a:lnSpc>
                <a:spcPct val="150000"/>
              </a:lnSpc>
              <a:spcBef>
                <a:spcPts val="0"/>
              </a:spcBef>
              <a:spcAft>
                <a:spcPts val="0"/>
              </a:spcAft>
              <a:buFont typeface="Arial" panose="020B0604020202020204" pitchFamily="34" charset="0"/>
              <a:buChar char="•"/>
            </a:pPr>
            <a:r>
              <a:rPr lang="en-IN" sz="2800" b="0" i="0" u="none" strike="noStrike" dirty="0">
                <a:solidFill>
                  <a:srgbClr val="000000"/>
                </a:solidFill>
                <a:effectLst/>
                <a:latin typeface="Times New Roman" panose="02020603050405020304" pitchFamily="18" charset="0"/>
              </a:rPr>
              <a:t>Front end : JAVA</a:t>
            </a:r>
            <a:endParaRPr lang="en-IN" sz="2800" b="0" dirty="0">
              <a:effectLst/>
            </a:endParaRPr>
          </a:p>
          <a:p>
            <a:pPr marL="387350" indent="-285750" rtl="0">
              <a:lnSpc>
                <a:spcPct val="150000"/>
              </a:lnSpc>
              <a:spcBef>
                <a:spcPts val="0"/>
              </a:spcBef>
              <a:spcAft>
                <a:spcPts val="0"/>
              </a:spcAft>
              <a:buFont typeface="Arial" panose="020B0604020202020204" pitchFamily="34" charset="0"/>
              <a:buChar char="•"/>
            </a:pPr>
            <a:r>
              <a:rPr lang="en-IN" sz="2800" b="0" i="0" u="none" strike="noStrike" dirty="0">
                <a:solidFill>
                  <a:srgbClr val="000000"/>
                </a:solidFill>
                <a:effectLst/>
                <a:latin typeface="Times New Roman" panose="02020603050405020304" pitchFamily="18" charset="0"/>
              </a:rPr>
              <a:t>Database connectivity : WAMP (MYSQL Console)</a:t>
            </a:r>
            <a:endParaRPr lang="en-IN" sz="2800" dirty="0"/>
          </a:p>
        </p:txBody>
      </p:sp>
    </p:spTree>
    <p:extLst>
      <p:ext uri="{BB962C8B-B14F-4D97-AF65-F5344CB8AC3E}">
        <p14:creationId xmlns:p14="http://schemas.microsoft.com/office/powerpoint/2010/main" val="27268735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9D862F-D47E-4372-A845-BF0DAF8E9749}"/>
              </a:ext>
            </a:extLst>
          </p:cNvPr>
          <p:cNvSpPr>
            <a:spLocks noGrp="1"/>
          </p:cNvSpPr>
          <p:nvPr>
            <p:ph type="title"/>
          </p:nvPr>
        </p:nvSpPr>
        <p:spPr/>
        <p:txBody>
          <a:bodyPr>
            <a:normAutofit/>
          </a:bodyPr>
          <a:lstStyle/>
          <a:p>
            <a:r>
              <a:rPr lang="en-US" dirty="0"/>
              <a:t>Snapshots</a:t>
            </a:r>
          </a:p>
        </p:txBody>
      </p:sp>
      <p:pic>
        <p:nvPicPr>
          <p:cNvPr id="6146" name="Picture 2">
            <a:extLst>
              <a:ext uri="{FF2B5EF4-FFF2-40B4-BE49-F238E27FC236}">
                <a16:creationId xmlns:a16="http://schemas.microsoft.com/office/drawing/2014/main" id="{A3C623DD-6F3C-46D0-BE0A-72A2AC2F75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565905"/>
            <a:ext cx="3801106" cy="2115949"/>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a:extLst>
              <a:ext uri="{FF2B5EF4-FFF2-40B4-BE49-F238E27FC236}">
                <a16:creationId xmlns:a16="http://schemas.microsoft.com/office/drawing/2014/main" id="{931786F5-620C-4C08-AD05-A96E0932A1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11861" y="1894527"/>
            <a:ext cx="4851633" cy="2313362"/>
          </a:xfrm>
          <a:prstGeom prst="rect">
            <a:avLst/>
          </a:prstGeom>
          <a:noFill/>
          <a:extLst>
            <a:ext uri="{909E8E84-426E-40DD-AFC4-6F175D3DCCD1}">
              <a14:hiddenFill xmlns:a14="http://schemas.microsoft.com/office/drawing/2010/main">
                <a:solidFill>
                  <a:srgbClr val="FFFFFF"/>
                </a:solidFill>
              </a14:hiddenFill>
            </a:ext>
          </a:extLst>
        </p:spPr>
      </p:pic>
      <p:pic>
        <p:nvPicPr>
          <p:cNvPr id="8194" name="Picture 2">
            <a:extLst>
              <a:ext uri="{FF2B5EF4-FFF2-40B4-BE49-F238E27FC236}">
                <a16:creationId xmlns:a16="http://schemas.microsoft.com/office/drawing/2014/main" id="{CB55A813-C892-429C-B347-8A5DD106B78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11861" y="4303635"/>
            <a:ext cx="5044579" cy="257114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A26F73C3-98EA-4D2C-BF3A-7DF0149D9BA2}"/>
              </a:ext>
            </a:extLst>
          </p:cNvPr>
          <p:cNvPicPr>
            <a:picLocks noChangeAspect="1"/>
          </p:cNvPicPr>
          <p:nvPr/>
        </p:nvPicPr>
        <p:blipFill rotWithShape="1">
          <a:blip r:embed="rId5"/>
          <a:srcRect b="3609"/>
          <a:stretch/>
        </p:blipFill>
        <p:spPr>
          <a:xfrm>
            <a:off x="0" y="1876364"/>
            <a:ext cx="4851633" cy="2630564"/>
          </a:xfrm>
          <a:prstGeom prst="rect">
            <a:avLst/>
          </a:prstGeom>
        </p:spPr>
      </p:pic>
    </p:spTree>
    <p:extLst>
      <p:ext uri="{BB962C8B-B14F-4D97-AF65-F5344CB8AC3E}">
        <p14:creationId xmlns:p14="http://schemas.microsoft.com/office/powerpoint/2010/main" val="22299071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B4A221-9756-4655-B16D-E0865042ACF9}"/>
              </a:ext>
            </a:extLst>
          </p:cNvPr>
          <p:cNvSpPr>
            <a:spLocks noGrp="1"/>
          </p:cNvSpPr>
          <p:nvPr>
            <p:ph type="title"/>
          </p:nvPr>
        </p:nvSpPr>
        <p:spPr/>
        <p:txBody>
          <a:bodyPr/>
          <a:lstStyle/>
          <a:p>
            <a:r>
              <a:rPr lang="en-IN" dirty="0">
                <a:latin typeface="Rockwell Extra Bold" panose="02060903040505020403" pitchFamily="18" charset="0"/>
              </a:rPr>
              <a:t>CONCLUTION</a:t>
            </a:r>
          </a:p>
        </p:txBody>
      </p:sp>
      <p:sp>
        <p:nvSpPr>
          <p:cNvPr id="4" name="TextBox 3">
            <a:extLst>
              <a:ext uri="{FF2B5EF4-FFF2-40B4-BE49-F238E27FC236}">
                <a16:creationId xmlns:a16="http://schemas.microsoft.com/office/drawing/2014/main" id="{E06DC4EB-684A-4853-9DD3-D4D800DDDBA3}"/>
              </a:ext>
            </a:extLst>
          </p:cNvPr>
          <p:cNvSpPr txBox="1"/>
          <p:nvPr/>
        </p:nvSpPr>
        <p:spPr>
          <a:xfrm>
            <a:off x="119544" y="2074302"/>
            <a:ext cx="5685638" cy="3376822"/>
          </a:xfrm>
          <a:prstGeom prst="rect">
            <a:avLst/>
          </a:prstGeom>
          <a:noFill/>
        </p:spPr>
        <p:txBody>
          <a:bodyPr wrap="square">
            <a:spAutoFit/>
          </a:bodyPr>
          <a:lstStyle/>
          <a:p>
            <a:pPr marL="342900" lvl="0" indent="-342900" algn="just">
              <a:lnSpc>
                <a:spcPct val="150000"/>
              </a:lnSpc>
              <a:spcAft>
                <a:spcPts val="0"/>
              </a:spcAft>
              <a:buFont typeface="Wingdings" panose="05000000000000000000" pitchFamily="2" charset="2"/>
              <a:buChar char=""/>
              <a:tabLst>
                <a:tab pos="457200" algn="l"/>
              </a:tabLst>
            </a:pP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This project is successfully implemented with all the features mentioned in system requirements specification.</a:t>
            </a:r>
            <a:endParaRPr lang="en-US" sz="14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gn="just">
              <a:lnSpc>
                <a:spcPct val="150000"/>
              </a:lnSpc>
              <a:spcAft>
                <a:spcPts val="0"/>
              </a:spcAft>
              <a:buFont typeface="Wingdings" panose="05000000000000000000" pitchFamily="2" charset="2"/>
              <a:buChar char=""/>
              <a:tabLst>
                <a:tab pos="457200" algn="l"/>
              </a:tabLst>
            </a:pP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The application provides appropriate information to users according to the chosen service.</a:t>
            </a:r>
            <a:endParaRPr lang="en-US" sz="14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gn="just">
              <a:lnSpc>
                <a:spcPct val="150000"/>
              </a:lnSpc>
              <a:spcAft>
                <a:spcPts val="0"/>
              </a:spcAft>
              <a:buFont typeface="Wingdings" panose="05000000000000000000" pitchFamily="2" charset="2"/>
              <a:buChar char=""/>
              <a:tabLst>
                <a:tab pos="457200" algn="l"/>
              </a:tabLst>
            </a:pP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The project is designed keeping in view the day to day problems faced by a college.</a:t>
            </a:r>
            <a:endParaRPr lang="en-US" sz="14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gn="just">
              <a:lnSpc>
                <a:spcPct val="150000"/>
              </a:lnSpc>
              <a:spcAft>
                <a:spcPts val="0"/>
              </a:spcAft>
              <a:buFont typeface="Wingdings" panose="05000000000000000000" pitchFamily="2" charset="2"/>
              <a:buChar char=""/>
              <a:tabLst>
                <a:tab pos="457200" algn="l"/>
              </a:tabLst>
            </a:pP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Deployment of our application will certainly help the college to reduce unnecessary wastage of time in personally going to each department for some information.</a:t>
            </a:r>
            <a:endParaRPr lang="en-US" sz="1400" dirty="0">
              <a:effectLst/>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16386" name="Picture 2" descr="University Management System, Institute Management System | Sonet  Microsystems">
            <a:extLst>
              <a:ext uri="{FF2B5EF4-FFF2-40B4-BE49-F238E27FC236}">
                <a16:creationId xmlns:a16="http://schemas.microsoft.com/office/drawing/2014/main" id="{E37ED107-6225-4DA5-904D-0E7EF26FDE1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79176" y="1906340"/>
            <a:ext cx="6312824" cy="21371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87988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231567-91D8-43D8-B8B6-D4094B732D91}"/>
              </a:ext>
            </a:extLst>
          </p:cNvPr>
          <p:cNvSpPr>
            <a:spLocks noGrp="1"/>
          </p:cNvSpPr>
          <p:nvPr>
            <p:ph type="title"/>
          </p:nvPr>
        </p:nvSpPr>
        <p:spPr/>
        <p:txBody>
          <a:bodyPr>
            <a:normAutofit fontScale="90000"/>
          </a:bodyPr>
          <a:lstStyle/>
          <a:p>
            <a:r>
              <a:rPr lang="en-US" sz="3600" dirty="0">
                <a:effectLst/>
                <a:latin typeface="Rockwell Extra Bold" panose="02060903040505020403" pitchFamily="18" charset="0"/>
                <a:ea typeface="Times New Roman" panose="02020603050405020304" pitchFamily="18" charset="0"/>
                <a:cs typeface="Times New Roman" panose="02020603050405020304" pitchFamily="18" charset="0"/>
              </a:rPr>
              <a:t>Future Enhancement:</a:t>
            </a:r>
            <a:br>
              <a:rPr lang="en-US" sz="2000" dirty="0">
                <a:effectLst/>
                <a:latin typeface="Calibri" panose="020F0502020204030204" pitchFamily="34" charset="0"/>
                <a:ea typeface="Times New Roman" panose="02020603050405020304" pitchFamily="18" charset="0"/>
                <a:cs typeface="Times New Roman" panose="02020603050405020304" pitchFamily="18" charset="0"/>
              </a:rPr>
            </a:br>
            <a:endParaRPr lang="en-IN" sz="3200" dirty="0"/>
          </a:p>
        </p:txBody>
      </p:sp>
      <p:sp>
        <p:nvSpPr>
          <p:cNvPr id="4" name="TextBox 3">
            <a:extLst>
              <a:ext uri="{FF2B5EF4-FFF2-40B4-BE49-F238E27FC236}">
                <a16:creationId xmlns:a16="http://schemas.microsoft.com/office/drawing/2014/main" id="{9707C774-AB10-47EA-9126-A0EBFA9DCECD}"/>
              </a:ext>
            </a:extLst>
          </p:cNvPr>
          <p:cNvSpPr txBox="1"/>
          <p:nvPr/>
        </p:nvSpPr>
        <p:spPr>
          <a:xfrm>
            <a:off x="765496" y="2089582"/>
            <a:ext cx="6094602" cy="4125938"/>
          </a:xfrm>
          <a:prstGeom prst="rect">
            <a:avLst/>
          </a:prstGeom>
          <a:noFill/>
        </p:spPr>
        <p:txBody>
          <a:bodyPr wrap="square">
            <a:spAutoFit/>
          </a:bodyPr>
          <a:lstStyle/>
          <a:p>
            <a:pPr algn="ctr">
              <a:lnSpc>
                <a:spcPct val="150000"/>
              </a:lnSpc>
              <a:spcAft>
                <a:spcPts val="1000"/>
              </a:spcAft>
            </a:pPr>
            <a:r>
              <a:rPr lang="en-US" sz="1600" b="1" u="none" strike="noStrike"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6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50000"/>
              </a:lnSpc>
              <a:spcAft>
                <a:spcPts val="0"/>
              </a:spcAft>
              <a:buFont typeface="Wingdings" panose="05000000000000000000" pitchFamily="2" charset="2"/>
              <a:buChar char=""/>
              <a:tabLst>
                <a:tab pos="457200" algn="l"/>
              </a:tabLst>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Online examination module would be introduced to conduct online examination.</a:t>
            </a:r>
            <a:endParaRPr lang="en-US" sz="16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50000"/>
              </a:lnSpc>
              <a:spcAft>
                <a:spcPts val="1000"/>
              </a:spcAft>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6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50000"/>
              </a:lnSpc>
              <a:spcAft>
                <a:spcPts val="0"/>
              </a:spcAft>
              <a:buFont typeface="Wingdings" panose="05000000000000000000" pitchFamily="2" charset="2"/>
              <a:buChar char=""/>
              <a:tabLst>
                <a:tab pos="457200" algn="l"/>
              </a:tabLst>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Scheduling of the staff. i.e. , time table setting of the staff</a:t>
            </a:r>
            <a:endParaRPr lang="en-US" sz="16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50000"/>
              </a:lnSpc>
              <a:spcAft>
                <a:spcPts val="1000"/>
              </a:spcAft>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6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50000"/>
              </a:lnSpc>
              <a:spcAft>
                <a:spcPts val="0"/>
              </a:spcAft>
              <a:buFont typeface="Wingdings" panose="05000000000000000000" pitchFamily="2" charset="2"/>
              <a:buChar char=""/>
              <a:tabLst>
                <a:tab pos="457200" algn="l"/>
              </a:tabLst>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Further, the faculty can upload the videos of their lectures on to this site and students who had missed those classes can view those videos.</a:t>
            </a:r>
            <a:endParaRPr lang="en-US" sz="1600" dirty="0">
              <a:effectLst/>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6146" name="Picture 2" descr="11 Free And Open Source Online Exam Assessment Software">
            <a:extLst>
              <a:ext uri="{FF2B5EF4-FFF2-40B4-BE49-F238E27FC236}">
                <a16:creationId xmlns:a16="http://schemas.microsoft.com/office/drawing/2014/main" id="{79565691-0477-4965-AD69-E41CB6F628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74708" y="1914991"/>
            <a:ext cx="3117292" cy="1629037"/>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descr="The College Lecture: Tired — Online Interaction: Wired | by Steven Kelts |  Medium">
            <a:extLst>
              <a:ext uri="{FF2B5EF4-FFF2-40B4-BE49-F238E27FC236}">
                <a16:creationId xmlns:a16="http://schemas.microsoft.com/office/drawing/2014/main" id="{B74EC97B-3168-40CC-A544-DB4CE37DBA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29735" y="3544028"/>
            <a:ext cx="4660085" cy="2796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66737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CB352A35-5F62-482F-905A-D33CDFCF04CD}"/>
              </a:ext>
            </a:extLst>
          </p:cNvPr>
          <p:cNvSpPr>
            <a:spLocks noGrp="1"/>
          </p:cNvSpPr>
          <p:nvPr>
            <p:ph type="title"/>
          </p:nvPr>
        </p:nvSpPr>
        <p:spPr/>
        <p:txBody>
          <a:bodyPr/>
          <a:lstStyle/>
          <a:p>
            <a:r>
              <a:rPr lang="en-US" dirty="0"/>
              <a:t>Members</a:t>
            </a:r>
          </a:p>
        </p:txBody>
      </p:sp>
      <p:sp>
        <p:nvSpPr>
          <p:cNvPr id="28" name="Content Placeholder 27">
            <a:extLst>
              <a:ext uri="{FF2B5EF4-FFF2-40B4-BE49-F238E27FC236}">
                <a16:creationId xmlns:a16="http://schemas.microsoft.com/office/drawing/2014/main" id="{B7FCE422-4794-42F2-A60A-4910B4017054}"/>
              </a:ext>
            </a:extLst>
          </p:cNvPr>
          <p:cNvSpPr>
            <a:spLocks noGrp="1"/>
          </p:cNvSpPr>
          <p:nvPr>
            <p:ph sz="quarter" idx="13"/>
          </p:nvPr>
        </p:nvSpPr>
        <p:spPr>
          <a:xfrm>
            <a:off x="838199" y="2122488"/>
            <a:ext cx="6854505" cy="4083050"/>
          </a:xfrm>
        </p:spPr>
        <p:txBody>
          <a:bodyPr anchor="ctr"/>
          <a:lstStyle/>
          <a:p>
            <a:r>
              <a:rPr lang="en-US" sz="2800" u="sng" dirty="0">
                <a:solidFill>
                  <a:schemeClr val="accent1">
                    <a:lumMod val="50000"/>
                  </a:schemeClr>
                </a:solidFill>
                <a:latin typeface="Algerian" panose="04020705040A02060702" pitchFamily="82" charset="0"/>
              </a:rPr>
              <a:t>Team Leader :</a:t>
            </a:r>
          </a:p>
          <a:p>
            <a:r>
              <a:rPr lang="en-US" sz="2400" dirty="0">
                <a:solidFill>
                  <a:schemeClr val="tx1">
                    <a:lumMod val="95000"/>
                    <a:lumOff val="5000"/>
                  </a:schemeClr>
                </a:solidFill>
                <a:latin typeface="Arial Black" panose="020B0A04020102020204" pitchFamily="34" charset="0"/>
              </a:rPr>
              <a:t>Arindam Chatterjee(123180703019)</a:t>
            </a:r>
          </a:p>
          <a:p>
            <a:pPr lvl="1"/>
            <a:r>
              <a:rPr lang="en-US" sz="2400" b="1" u="sng" dirty="0">
                <a:solidFill>
                  <a:schemeClr val="accent1">
                    <a:lumMod val="50000"/>
                  </a:schemeClr>
                </a:solidFill>
                <a:latin typeface="Algerian" panose="04020705040A02060702" pitchFamily="82" charset="0"/>
              </a:rPr>
              <a:t>Team Members :</a:t>
            </a:r>
          </a:p>
          <a:p>
            <a:r>
              <a:rPr lang="en-US" sz="2400" dirty="0" err="1">
                <a:solidFill>
                  <a:schemeClr val="tx1">
                    <a:lumMod val="95000"/>
                    <a:lumOff val="5000"/>
                  </a:schemeClr>
                </a:solidFill>
                <a:latin typeface="Arial Black" panose="020B0A04020102020204" pitchFamily="34" charset="0"/>
              </a:rPr>
              <a:t>Abhik</a:t>
            </a:r>
            <a:r>
              <a:rPr lang="en-US" sz="2400" dirty="0">
                <a:solidFill>
                  <a:schemeClr val="tx1">
                    <a:lumMod val="95000"/>
                    <a:lumOff val="5000"/>
                  </a:schemeClr>
                </a:solidFill>
                <a:latin typeface="Arial Black" panose="020B0A04020102020204" pitchFamily="34" charset="0"/>
              </a:rPr>
              <a:t> Khan (123180703001)</a:t>
            </a:r>
          </a:p>
          <a:p>
            <a:r>
              <a:rPr lang="en-US" sz="2400" dirty="0">
                <a:solidFill>
                  <a:schemeClr val="tx1">
                    <a:lumMod val="95000"/>
                    <a:lumOff val="5000"/>
                  </a:schemeClr>
                </a:solidFill>
                <a:latin typeface="Arial Black" panose="020B0A04020102020204" pitchFamily="34" charset="0"/>
              </a:rPr>
              <a:t>Amit Das (123180703005)</a:t>
            </a:r>
          </a:p>
          <a:p>
            <a:r>
              <a:rPr lang="en-US" sz="2400" dirty="0" err="1">
                <a:solidFill>
                  <a:schemeClr val="tx1">
                    <a:lumMod val="95000"/>
                    <a:lumOff val="5000"/>
                  </a:schemeClr>
                </a:solidFill>
                <a:latin typeface="Arial Black" panose="020B0A04020102020204" pitchFamily="34" charset="0"/>
              </a:rPr>
              <a:t>Guddu</a:t>
            </a:r>
            <a:r>
              <a:rPr lang="en-US" sz="2400" dirty="0">
                <a:solidFill>
                  <a:schemeClr val="tx1">
                    <a:lumMod val="95000"/>
                    <a:lumOff val="5000"/>
                  </a:schemeClr>
                </a:solidFill>
                <a:latin typeface="Arial Black" panose="020B0A04020102020204" pitchFamily="34" charset="0"/>
              </a:rPr>
              <a:t> Kumar (123180703034)</a:t>
            </a:r>
          </a:p>
        </p:txBody>
      </p:sp>
      <p:sp>
        <p:nvSpPr>
          <p:cNvPr id="5" name="TextBox 4">
            <a:extLst>
              <a:ext uri="{FF2B5EF4-FFF2-40B4-BE49-F238E27FC236}">
                <a16:creationId xmlns:a16="http://schemas.microsoft.com/office/drawing/2014/main" id="{1AD22740-299A-4AF3-A07C-3FE288C9C683}"/>
              </a:ext>
            </a:extLst>
          </p:cNvPr>
          <p:cNvSpPr txBox="1"/>
          <p:nvPr/>
        </p:nvSpPr>
        <p:spPr>
          <a:xfrm>
            <a:off x="6096000" y="4974401"/>
            <a:ext cx="6094602" cy="1384995"/>
          </a:xfrm>
          <a:prstGeom prst="rect">
            <a:avLst/>
          </a:prstGeom>
          <a:noFill/>
        </p:spPr>
        <p:txBody>
          <a:bodyPr wrap="square">
            <a:spAutoFit/>
          </a:bodyPr>
          <a:lstStyle/>
          <a:p>
            <a:pPr algn="ctr"/>
            <a:r>
              <a:rPr lang="en-US" sz="2800" b="1" dirty="0">
                <a:effectLst/>
                <a:latin typeface="Stencil" panose="040409050D0802020404" pitchFamily="82" charset="0"/>
                <a:ea typeface="Times New Roman" panose="02020603050405020304" pitchFamily="18" charset="0"/>
              </a:rPr>
              <a:t>Under the supervision</a:t>
            </a:r>
            <a:endParaRPr lang="en-IN" dirty="0">
              <a:effectLst/>
              <a:latin typeface="Stencil" panose="040409050D0802020404" pitchFamily="82" charset="0"/>
              <a:ea typeface="Times New Roman" panose="02020603050405020304" pitchFamily="18" charset="0"/>
            </a:endParaRPr>
          </a:p>
          <a:p>
            <a:pPr algn="ctr"/>
            <a:r>
              <a:rPr lang="en-US" sz="2800" b="1" dirty="0">
                <a:effectLst/>
                <a:latin typeface="Stencil" panose="040409050D0802020404" pitchFamily="82" charset="0"/>
                <a:ea typeface="Times New Roman" panose="02020603050405020304" pitchFamily="18" charset="0"/>
              </a:rPr>
              <a:t>of</a:t>
            </a:r>
            <a:endParaRPr lang="en-IN" dirty="0">
              <a:effectLst/>
              <a:latin typeface="Stencil" panose="040409050D0802020404" pitchFamily="82" charset="0"/>
              <a:ea typeface="Times New Roman" panose="02020603050405020304" pitchFamily="18" charset="0"/>
            </a:endParaRPr>
          </a:p>
          <a:p>
            <a:pPr algn="ctr"/>
            <a:r>
              <a:rPr lang="en-US" sz="2800" b="1" dirty="0">
                <a:effectLst/>
                <a:latin typeface="Stencil" panose="040409050D0802020404" pitchFamily="82" charset="0"/>
                <a:ea typeface="Times New Roman" panose="02020603050405020304" pitchFamily="18" charset="0"/>
              </a:rPr>
              <a:t>DR. SUDIPTA SAHANA</a:t>
            </a:r>
            <a:endParaRPr lang="en-IN" dirty="0">
              <a:effectLst/>
              <a:latin typeface="Stencil" panose="040409050D0802020404" pitchFamily="82" charset="0"/>
              <a:ea typeface="Times New Roman" panose="02020603050405020304" pitchFamily="18" charset="0"/>
            </a:endParaRPr>
          </a:p>
        </p:txBody>
      </p:sp>
    </p:spTree>
    <p:extLst>
      <p:ext uri="{BB962C8B-B14F-4D97-AF65-F5344CB8AC3E}">
        <p14:creationId xmlns:p14="http://schemas.microsoft.com/office/powerpoint/2010/main" val="2821427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83A02EFE-37E2-4732-A525-7F52A90AC727}"/>
              </a:ext>
            </a:extLst>
          </p:cNvPr>
          <p:cNvSpPr txBox="1"/>
          <p:nvPr/>
        </p:nvSpPr>
        <p:spPr>
          <a:xfrm>
            <a:off x="3047301" y="3246431"/>
            <a:ext cx="6094602" cy="3046988"/>
          </a:xfrm>
          <a:prstGeom prst="rect">
            <a:avLst/>
          </a:prstGeom>
          <a:noFill/>
        </p:spPr>
        <p:txBody>
          <a:bodyPr wrap="square">
            <a:spAutoFit/>
          </a:bodyPr>
          <a:lstStyle/>
          <a:p>
            <a:r>
              <a:rPr lang="en-IN" sz="9600" dirty="0">
                <a:solidFill>
                  <a:schemeClr val="bg1"/>
                </a:solidFill>
                <a:latin typeface="Algerian" panose="04020705040A02060702" pitchFamily="82" charset="0"/>
              </a:rPr>
              <a:t>Thank You</a:t>
            </a:r>
          </a:p>
        </p:txBody>
      </p:sp>
    </p:spTree>
    <p:extLst>
      <p:ext uri="{BB962C8B-B14F-4D97-AF65-F5344CB8AC3E}">
        <p14:creationId xmlns:p14="http://schemas.microsoft.com/office/powerpoint/2010/main" val="37767171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BCCAA5-C907-4C2E-ADFA-5236872EF7AA}"/>
              </a:ext>
            </a:extLst>
          </p:cNvPr>
          <p:cNvSpPr>
            <a:spLocks noGrp="1"/>
          </p:cNvSpPr>
          <p:nvPr>
            <p:ph type="title"/>
          </p:nvPr>
        </p:nvSpPr>
        <p:spPr/>
        <p:txBody>
          <a:bodyPr/>
          <a:lstStyle/>
          <a:p>
            <a:r>
              <a:rPr lang="en-IN" dirty="0"/>
              <a:t>Overview</a:t>
            </a:r>
          </a:p>
        </p:txBody>
      </p:sp>
      <p:sp>
        <p:nvSpPr>
          <p:cNvPr id="3" name="Content Placeholder 2">
            <a:extLst>
              <a:ext uri="{FF2B5EF4-FFF2-40B4-BE49-F238E27FC236}">
                <a16:creationId xmlns:a16="http://schemas.microsoft.com/office/drawing/2014/main" id="{9A322E6A-E1A9-4152-8348-3BE84A129609}"/>
              </a:ext>
            </a:extLst>
          </p:cNvPr>
          <p:cNvSpPr>
            <a:spLocks noGrp="1"/>
          </p:cNvSpPr>
          <p:nvPr>
            <p:ph sz="quarter" idx="13"/>
          </p:nvPr>
        </p:nvSpPr>
        <p:spPr/>
        <p:txBody>
          <a:bodyPr/>
          <a:lstStyle/>
          <a:p>
            <a:r>
              <a:rPr lang="en-US" sz="1800" dirty="0">
                <a:solidFill>
                  <a:srgbClr val="000000"/>
                </a:solidFill>
                <a:effectLst/>
                <a:latin typeface="Times New Roman" panose="02020603050405020304" pitchFamily="18" charset="0"/>
                <a:ea typeface="Times New Roman" panose="02020603050405020304" pitchFamily="18" charset="0"/>
              </a:rPr>
              <a:t>UNIVERSITY(CLASSROOM) MANAGEMENT SYSTEM (UMS) is a flagship product of Easy Solution which covers all aspects of Universities, Colleges or Schools. UMS covers every minute aspects of a universities work flow and integrates all processes with user friendly interface. With hundreds of satisfied customers UMS is first choice of several state, governments/semi- government universities and institutions. UMS is an outcome of hard work done by our expert technical team in supervision of several renowned educationists which includes Controller of examination, faculties. UMS is a rare combination of experience and precision</a:t>
            </a:r>
            <a:endParaRPr lang="en-IN" dirty="0"/>
          </a:p>
        </p:txBody>
      </p:sp>
      <p:sp>
        <p:nvSpPr>
          <p:cNvPr id="4" name="Content Placeholder 3">
            <a:extLst>
              <a:ext uri="{FF2B5EF4-FFF2-40B4-BE49-F238E27FC236}">
                <a16:creationId xmlns:a16="http://schemas.microsoft.com/office/drawing/2014/main" id="{89AFE184-A1EC-47D3-86D3-2D4C2EB10946}"/>
              </a:ext>
            </a:extLst>
          </p:cNvPr>
          <p:cNvSpPr>
            <a:spLocks noGrp="1"/>
          </p:cNvSpPr>
          <p:nvPr>
            <p:ph sz="quarter" idx="14"/>
          </p:nvPr>
        </p:nvSpPr>
        <p:spPr>
          <a:xfrm>
            <a:off x="6221188" y="3624117"/>
            <a:ext cx="4913540" cy="3676650"/>
          </a:xfrm>
        </p:spPr>
        <p:txBody>
          <a:bodyPr/>
          <a:lstStyle/>
          <a:p>
            <a:pPr marL="101600" marR="504825" indent="228600" algn="just">
              <a:spcBef>
                <a:spcPts val="450"/>
              </a:spcBef>
              <a:spcAft>
                <a:spcPts val="0"/>
              </a:spcAft>
            </a:pPr>
            <a:r>
              <a:rPr lang="en-IN" sz="1800" dirty="0">
                <a:solidFill>
                  <a:srgbClr val="000000"/>
                </a:solidFill>
                <a:effectLst/>
                <a:latin typeface="Times New Roman" panose="02020603050405020304" pitchFamily="18" charset="0"/>
                <a:ea typeface="Times New Roman" panose="02020603050405020304" pitchFamily="18" charset="0"/>
              </a:rPr>
              <a:t>UMS streamline path of information flow in organization by taking care of following departments:</a:t>
            </a:r>
            <a:endParaRPr lang="en-US" sz="1800" dirty="0">
              <a:effectLst/>
              <a:latin typeface="Times New Roman" panose="02020603050405020304" pitchFamily="18" charset="0"/>
              <a:ea typeface="Times New Roman" panose="02020603050405020304" pitchFamily="18" charset="0"/>
            </a:endParaRPr>
          </a:p>
          <a:p>
            <a:pPr marL="342900" lvl="0" indent="-342900" fontAlgn="base">
              <a:spcBef>
                <a:spcPts val="805"/>
              </a:spcBef>
              <a:spcAft>
                <a:spcPts val="0"/>
              </a:spcAft>
              <a:buSzPts val="1000"/>
              <a:buFont typeface="Symbol" panose="05050102010706020507" pitchFamily="18" charset="2"/>
              <a:buChar char=""/>
              <a:tabLst>
                <a:tab pos="457200" algn="l"/>
              </a:tabLst>
            </a:pPr>
            <a:r>
              <a:rPr lang="en-IN" sz="1800" dirty="0">
                <a:solidFill>
                  <a:srgbClr val="000000"/>
                </a:solidFill>
                <a:effectLst/>
                <a:latin typeface="Times New Roman" panose="02020603050405020304" pitchFamily="18" charset="0"/>
                <a:ea typeface="Times New Roman" panose="02020603050405020304" pitchFamily="18" charset="0"/>
              </a:rPr>
              <a:t>Fee Department</a:t>
            </a:r>
            <a:endParaRPr lang="en-US" sz="1800" dirty="0">
              <a:effectLst/>
              <a:latin typeface="Times New Roman" panose="02020603050405020304" pitchFamily="18" charset="0"/>
              <a:ea typeface="Times New Roman" panose="02020603050405020304" pitchFamily="18" charset="0"/>
            </a:endParaRPr>
          </a:p>
          <a:p>
            <a:pPr marL="342900" lvl="0" indent="-342900" fontAlgn="base">
              <a:spcBef>
                <a:spcPts val="680"/>
              </a:spcBef>
              <a:spcAft>
                <a:spcPts val="0"/>
              </a:spcAft>
              <a:buSzPts val="1000"/>
              <a:buFont typeface="Symbol" panose="05050102010706020507" pitchFamily="18" charset="2"/>
              <a:buChar char=""/>
              <a:tabLst>
                <a:tab pos="457200" algn="l"/>
              </a:tabLst>
            </a:pPr>
            <a:r>
              <a:rPr lang="en-IN" sz="1800" dirty="0">
                <a:solidFill>
                  <a:srgbClr val="000000"/>
                </a:solidFill>
                <a:effectLst/>
                <a:latin typeface="Times New Roman" panose="02020603050405020304" pitchFamily="18" charset="0"/>
                <a:ea typeface="Times New Roman" panose="02020603050405020304" pitchFamily="18" charset="0"/>
              </a:rPr>
              <a:t>Examination Department</a:t>
            </a:r>
            <a:endParaRPr lang="en-US" sz="1800" dirty="0">
              <a:effectLst/>
              <a:latin typeface="Times New Roman" panose="02020603050405020304" pitchFamily="18" charset="0"/>
              <a:ea typeface="Times New Roman" panose="02020603050405020304" pitchFamily="18" charset="0"/>
            </a:endParaRPr>
          </a:p>
          <a:p>
            <a:pPr marL="342900" lvl="0" indent="-342900" fontAlgn="base">
              <a:spcBef>
                <a:spcPts val="690"/>
              </a:spcBef>
              <a:spcAft>
                <a:spcPts val="0"/>
              </a:spcAft>
              <a:buSzPts val="1000"/>
              <a:buFont typeface="Symbol" panose="05050102010706020507" pitchFamily="18" charset="2"/>
              <a:buChar char=""/>
              <a:tabLst>
                <a:tab pos="457200" algn="l"/>
              </a:tabLst>
            </a:pPr>
            <a:r>
              <a:rPr lang="en-IN" sz="1800" dirty="0">
                <a:solidFill>
                  <a:srgbClr val="000000"/>
                </a:solidFill>
                <a:effectLst/>
                <a:latin typeface="Times New Roman" panose="02020603050405020304" pitchFamily="18" charset="0"/>
                <a:ea typeface="Times New Roman" panose="02020603050405020304" pitchFamily="18" charset="0"/>
              </a:rPr>
              <a:t>Attendance</a:t>
            </a:r>
            <a:endParaRPr lang="en-US" sz="1800" dirty="0">
              <a:effectLst/>
              <a:latin typeface="Times New Roman" panose="02020603050405020304" pitchFamily="18" charset="0"/>
              <a:ea typeface="Times New Roman" panose="02020603050405020304" pitchFamily="18" charset="0"/>
            </a:endParaRPr>
          </a:p>
          <a:p>
            <a:pPr marL="342900" lvl="0" indent="-342900" fontAlgn="base">
              <a:spcBef>
                <a:spcPts val="690"/>
              </a:spcBef>
              <a:spcAft>
                <a:spcPts val="0"/>
              </a:spcAft>
              <a:buSzPts val="1000"/>
              <a:buFont typeface="Symbol" panose="05050102010706020507" pitchFamily="18" charset="2"/>
              <a:buChar char=""/>
              <a:tabLst>
                <a:tab pos="457200" algn="l"/>
              </a:tabLst>
            </a:pPr>
            <a:r>
              <a:rPr lang="en-IN" sz="1800" dirty="0">
                <a:solidFill>
                  <a:srgbClr val="000000"/>
                </a:solidFill>
                <a:effectLst/>
                <a:latin typeface="Times New Roman" panose="02020603050405020304" pitchFamily="18" charset="0"/>
                <a:ea typeface="Times New Roman" panose="02020603050405020304" pitchFamily="18" charset="0"/>
              </a:rPr>
              <a:t>Faculty information portal</a:t>
            </a:r>
            <a:endParaRPr lang="en-US" sz="1800" dirty="0">
              <a:effectLst/>
              <a:latin typeface="Times New Roman" panose="02020603050405020304" pitchFamily="18" charset="0"/>
              <a:ea typeface="Times New Roman" panose="02020603050405020304" pitchFamily="18" charset="0"/>
            </a:endParaRPr>
          </a:p>
          <a:p>
            <a:pPr marL="342900" lvl="0" indent="-342900" fontAlgn="base">
              <a:spcBef>
                <a:spcPts val="680"/>
              </a:spcBef>
              <a:spcAft>
                <a:spcPts val="0"/>
              </a:spcAft>
              <a:buSzPts val="1000"/>
              <a:buFont typeface="Symbol" panose="05050102010706020507" pitchFamily="18" charset="2"/>
              <a:buChar char=""/>
              <a:tabLst>
                <a:tab pos="457200" algn="l"/>
              </a:tabLst>
            </a:pPr>
            <a:r>
              <a:rPr lang="en-IN" sz="1800" dirty="0">
                <a:solidFill>
                  <a:srgbClr val="000000"/>
                </a:solidFill>
                <a:effectLst/>
                <a:latin typeface="Times New Roman" panose="02020603050405020304" pitchFamily="18" charset="0"/>
                <a:ea typeface="Times New Roman" panose="02020603050405020304" pitchFamily="18" charset="0"/>
              </a:rPr>
              <a:t>Student information portal</a:t>
            </a:r>
            <a:endParaRPr lang="en-US" sz="1800" dirty="0">
              <a:effectLst/>
              <a:latin typeface="Times New Roman" panose="02020603050405020304" pitchFamily="18" charset="0"/>
              <a:ea typeface="Times New Roman" panose="02020603050405020304" pitchFamily="18" charset="0"/>
            </a:endParaRPr>
          </a:p>
          <a:p>
            <a:pPr>
              <a:spcAft>
                <a:spcPts val="0"/>
              </a:spcAft>
            </a:pPr>
            <a:br>
              <a:rPr lang="en-US" sz="1800" dirty="0">
                <a:effectLst/>
                <a:latin typeface="Times New Roman" panose="02020603050405020304" pitchFamily="18" charset="0"/>
                <a:ea typeface="Times New Roman" panose="02020603050405020304" pitchFamily="18" charset="0"/>
              </a:rPr>
            </a:br>
            <a:endParaRPr lang="en-US" sz="1800" dirty="0">
              <a:effectLst/>
              <a:latin typeface="Times New Roman" panose="02020603050405020304" pitchFamily="18" charset="0"/>
              <a:ea typeface="Times New Roman" panose="02020603050405020304" pitchFamily="18" charset="0"/>
            </a:endParaRPr>
          </a:p>
          <a:p>
            <a:endParaRPr lang="en-IN" dirty="0"/>
          </a:p>
        </p:txBody>
      </p:sp>
      <p:pic>
        <p:nvPicPr>
          <p:cNvPr id="2050" name="Picture 2" descr="University Management System">
            <a:extLst>
              <a:ext uri="{FF2B5EF4-FFF2-40B4-BE49-F238E27FC236}">
                <a16:creationId xmlns:a16="http://schemas.microsoft.com/office/drawing/2014/main" id="{D7F4ABCA-E244-415E-8CD9-F474523D53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40883" y="0"/>
            <a:ext cx="5392245" cy="3543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14690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FBE60E-29D2-40B1-8BED-B5C5C8682C3C}"/>
              </a:ext>
            </a:extLst>
          </p:cNvPr>
          <p:cNvSpPr>
            <a:spLocks noGrp="1"/>
          </p:cNvSpPr>
          <p:nvPr>
            <p:ph type="title"/>
          </p:nvPr>
        </p:nvSpPr>
        <p:spPr/>
        <p:txBody>
          <a:bodyPr>
            <a:normAutofit fontScale="90000"/>
          </a:bodyPr>
          <a:lstStyle/>
          <a:p>
            <a:r>
              <a:rPr lang="en-IN" sz="3600" b="1" i="0" u="none" strike="noStrike" dirty="0">
                <a:effectLst/>
                <a:latin typeface="Times New Roman" panose="02020603050405020304" pitchFamily="18" charset="0"/>
              </a:rPr>
              <a:t>Purpose:</a:t>
            </a:r>
            <a:br>
              <a:rPr lang="en-IN" sz="2000" b="1" i="0" u="none" strike="noStrike" dirty="0">
                <a:solidFill>
                  <a:srgbClr val="000000"/>
                </a:solidFill>
                <a:effectLst/>
                <a:latin typeface="Times New Roman" panose="02020603050405020304" pitchFamily="18" charset="0"/>
              </a:rPr>
            </a:br>
            <a:endParaRPr lang="en-IN" sz="3200" dirty="0"/>
          </a:p>
        </p:txBody>
      </p:sp>
      <p:sp>
        <p:nvSpPr>
          <p:cNvPr id="3" name="Content Placeholder 2">
            <a:extLst>
              <a:ext uri="{FF2B5EF4-FFF2-40B4-BE49-F238E27FC236}">
                <a16:creationId xmlns:a16="http://schemas.microsoft.com/office/drawing/2014/main" id="{33F09A03-F3F7-47CD-A786-630FBD5B2993}"/>
              </a:ext>
            </a:extLst>
          </p:cNvPr>
          <p:cNvSpPr>
            <a:spLocks noGrp="1"/>
          </p:cNvSpPr>
          <p:nvPr>
            <p:ph sz="quarter" idx="13"/>
          </p:nvPr>
        </p:nvSpPr>
        <p:spPr/>
        <p:txBody>
          <a:bodyPr/>
          <a:lstStyle/>
          <a:p>
            <a:pPr marL="800100" lvl="1" indent="-342900" fontAlgn="base">
              <a:spcBef>
                <a:spcPts val="1035"/>
              </a:spcBef>
              <a:spcAft>
                <a:spcPts val="0"/>
              </a:spcAft>
              <a:buSzPts val="1000"/>
              <a:buFont typeface="Wingdings" panose="05000000000000000000" pitchFamily="2" charset="2"/>
              <a:buChar char="v"/>
              <a:tabLst>
                <a:tab pos="914400" algn="l"/>
              </a:tabLst>
            </a:pPr>
            <a:r>
              <a:rPr lang="en-IN" sz="2000" dirty="0">
                <a:solidFill>
                  <a:schemeClr val="tx1">
                    <a:lumMod val="95000"/>
                    <a:lumOff val="5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Drive operational efficiency.</a:t>
            </a:r>
            <a:endParaRPr lang="en-US" sz="2000" dirty="0">
              <a:solidFill>
                <a:schemeClr val="tx1">
                  <a:lumMod val="95000"/>
                  <a:lumOff val="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800100" lvl="1" indent="-342900" fontAlgn="base">
              <a:spcBef>
                <a:spcPts val="680"/>
              </a:spcBef>
              <a:spcAft>
                <a:spcPts val="0"/>
              </a:spcAft>
              <a:buSzPts val="1000"/>
              <a:buFont typeface="Wingdings" panose="05000000000000000000" pitchFamily="2" charset="2"/>
              <a:buChar char="v"/>
              <a:tabLst>
                <a:tab pos="914400" algn="l"/>
              </a:tabLst>
            </a:pPr>
            <a:r>
              <a:rPr lang="en-IN" sz="2000" dirty="0">
                <a:solidFill>
                  <a:schemeClr val="tx1">
                    <a:lumMod val="95000"/>
                    <a:lumOff val="5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Self-service systems with simple to use with little or no training.</a:t>
            </a:r>
            <a:endParaRPr lang="en-US" sz="2000" dirty="0">
              <a:solidFill>
                <a:schemeClr val="tx1">
                  <a:lumMod val="95000"/>
                  <a:lumOff val="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800100" lvl="1" indent="-342900" fontAlgn="base">
              <a:spcBef>
                <a:spcPts val="685"/>
              </a:spcBef>
              <a:spcAft>
                <a:spcPts val="0"/>
              </a:spcAft>
              <a:buSzPts val="1000"/>
              <a:buFont typeface="Wingdings" panose="05000000000000000000" pitchFamily="2" charset="2"/>
              <a:buChar char="v"/>
              <a:tabLst>
                <a:tab pos="914400" algn="l"/>
              </a:tabLst>
            </a:pPr>
            <a:r>
              <a:rPr lang="en-IN" sz="2000" dirty="0">
                <a:solidFill>
                  <a:schemeClr val="tx1">
                    <a:lumMod val="95000"/>
                    <a:lumOff val="5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Elimination of duplicate data entry processes.</a:t>
            </a:r>
            <a:endParaRPr lang="en-US" sz="2000" dirty="0">
              <a:solidFill>
                <a:schemeClr val="tx1">
                  <a:lumMod val="95000"/>
                  <a:lumOff val="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800100" lvl="1" indent="-342900" fontAlgn="base">
              <a:spcBef>
                <a:spcPts val="695"/>
              </a:spcBef>
              <a:spcAft>
                <a:spcPts val="0"/>
              </a:spcAft>
              <a:buSzPts val="1000"/>
              <a:buFont typeface="Wingdings" panose="05000000000000000000" pitchFamily="2" charset="2"/>
              <a:buChar char="v"/>
              <a:tabLst>
                <a:tab pos="914400" algn="l"/>
              </a:tabLst>
            </a:pPr>
            <a:r>
              <a:rPr lang="en-IN" sz="2000" dirty="0">
                <a:solidFill>
                  <a:schemeClr val="tx1">
                    <a:lumMod val="95000"/>
                    <a:lumOff val="5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Integrated with Online Application workflow with unified data model.</a:t>
            </a:r>
            <a:endParaRPr lang="en-US" sz="2000" dirty="0">
              <a:solidFill>
                <a:schemeClr val="tx1">
                  <a:lumMod val="95000"/>
                  <a:lumOff val="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800100" lvl="1" indent="-342900" fontAlgn="base">
              <a:spcBef>
                <a:spcPts val="680"/>
              </a:spcBef>
              <a:spcAft>
                <a:spcPts val="0"/>
              </a:spcAft>
              <a:buSzPts val="1000"/>
              <a:buFont typeface="Wingdings" panose="05000000000000000000" pitchFamily="2" charset="2"/>
              <a:buChar char="v"/>
              <a:tabLst>
                <a:tab pos="914400" algn="l"/>
              </a:tabLst>
            </a:pPr>
            <a:r>
              <a:rPr lang="en-IN" sz="2000" dirty="0">
                <a:solidFill>
                  <a:schemeClr val="tx1">
                    <a:lumMod val="95000"/>
                    <a:lumOff val="5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Monitoring and decision support system.</a:t>
            </a:r>
            <a:endParaRPr lang="en-US" sz="2000" dirty="0">
              <a:solidFill>
                <a:schemeClr val="tx1">
                  <a:lumMod val="95000"/>
                  <a:lumOff val="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800100" lvl="1" indent="-342900" fontAlgn="base">
              <a:spcBef>
                <a:spcPts val="690"/>
              </a:spcBef>
              <a:spcAft>
                <a:spcPts val="0"/>
              </a:spcAft>
              <a:buSzPts val="1000"/>
              <a:buFont typeface="Wingdings" panose="05000000000000000000" pitchFamily="2" charset="2"/>
              <a:buChar char="v"/>
              <a:tabLst>
                <a:tab pos="914400" algn="l"/>
              </a:tabLst>
            </a:pPr>
            <a:r>
              <a:rPr lang="en-IN" sz="2000" dirty="0">
                <a:solidFill>
                  <a:schemeClr val="tx1">
                    <a:lumMod val="95000"/>
                    <a:lumOff val="5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Automation of all the Academic / Examination / Administration operations.</a:t>
            </a:r>
          </a:p>
          <a:p>
            <a:pPr marL="800100" lvl="1" indent="-342900" fontAlgn="base">
              <a:spcBef>
                <a:spcPts val="690"/>
              </a:spcBef>
              <a:spcAft>
                <a:spcPts val="0"/>
              </a:spcAft>
              <a:buSzPts val="1000"/>
              <a:buFont typeface="Wingdings" panose="05000000000000000000" pitchFamily="2" charset="2"/>
              <a:buChar char="v"/>
              <a:tabLst>
                <a:tab pos="914400" algn="l"/>
              </a:tabLst>
            </a:pPr>
            <a:r>
              <a:rPr lang="en-US" sz="2000" b="0" dirty="0">
                <a:solidFill>
                  <a:schemeClr val="tx1">
                    <a:lumMod val="95000"/>
                    <a:lumOff val="5000"/>
                  </a:schemeClr>
                </a:solidFill>
                <a:effectLst/>
                <a:latin typeface="Times New Roman" panose="02020603050405020304" pitchFamily="18" charset="0"/>
                <a:ea typeface="Times New Roman" panose="02020603050405020304" pitchFamily="18" charset="0"/>
              </a:rPr>
              <a:t>Ease and accuracy of reporting</a:t>
            </a:r>
            <a:endParaRPr lang="en-IN" sz="2400" b="0" dirty="0">
              <a:solidFill>
                <a:schemeClr val="tx1">
                  <a:lumMod val="95000"/>
                  <a:lumOff val="5000"/>
                </a:schemeClr>
              </a:solidFill>
            </a:endParaRPr>
          </a:p>
          <a:p>
            <a:pPr marL="457200" lvl="1" indent="0" fontAlgn="base">
              <a:spcBef>
                <a:spcPts val="690"/>
              </a:spcBef>
              <a:spcAft>
                <a:spcPts val="0"/>
              </a:spcAft>
              <a:buSzPts val="1000"/>
              <a:buNone/>
              <a:tabLst>
                <a:tab pos="914400" algn="l"/>
              </a:tabLst>
            </a:pPr>
            <a:endParaRPr lang="en-US" sz="1200" dirty="0">
              <a:solidFill>
                <a:schemeClr val="tx1">
                  <a:lumMod val="95000"/>
                  <a:lumOff val="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p:txBody>
      </p:sp>
      <p:pic>
        <p:nvPicPr>
          <p:cNvPr id="1026" name="Picture 2" descr="CLASSROOM MANAGEMENT SYSTEM | Sharp Professional Displays | Interactive  Touch Boards">
            <a:extLst>
              <a:ext uri="{FF2B5EF4-FFF2-40B4-BE49-F238E27FC236}">
                <a16:creationId xmlns:a16="http://schemas.microsoft.com/office/drawing/2014/main" id="{E99B1446-D0AD-49C0-AA67-9CB22F2EBBE2}"/>
              </a:ext>
            </a:extLst>
          </p:cNvPr>
          <p:cNvPicPr>
            <a:picLocks noGrp="1" noChangeAspect="1" noChangeArrowheads="1"/>
          </p:cNvPicPr>
          <p:nvPr>
            <p:ph sz="quarter" idx="14"/>
          </p:nvPr>
        </p:nvPicPr>
        <p:blipFill>
          <a:blip r:embed="rId2">
            <a:extLst>
              <a:ext uri="{28A0092B-C50C-407E-A947-70E740481C1C}">
                <a14:useLocalDpi xmlns:a14="http://schemas.microsoft.com/office/drawing/2010/main" val="0"/>
              </a:ext>
            </a:extLst>
          </a:blip>
          <a:srcRect/>
          <a:stretch>
            <a:fillRect/>
          </a:stretch>
        </p:blipFill>
        <p:spPr bwMode="auto">
          <a:xfrm>
            <a:off x="6414360" y="1946950"/>
            <a:ext cx="5132387" cy="20516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84969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886C0B-A285-47C3-AB83-22E060856478}"/>
              </a:ext>
            </a:extLst>
          </p:cNvPr>
          <p:cNvSpPr>
            <a:spLocks noGrp="1"/>
          </p:cNvSpPr>
          <p:nvPr>
            <p:ph type="title"/>
          </p:nvPr>
        </p:nvSpPr>
        <p:spPr/>
        <p:txBody>
          <a:bodyPr/>
          <a:lstStyle/>
          <a:p>
            <a:r>
              <a:rPr lang="en-IN" dirty="0"/>
              <a:t>Scope</a:t>
            </a:r>
          </a:p>
        </p:txBody>
      </p:sp>
      <p:sp>
        <p:nvSpPr>
          <p:cNvPr id="3" name="Content Placeholder 2">
            <a:extLst>
              <a:ext uri="{FF2B5EF4-FFF2-40B4-BE49-F238E27FC236}">
                <a16:creationId xmlns:a16="http://schemas.microsoft.com/office/drawing/2014/main" id="{0B3BEBD3-1D94-4DBE-8D9D-FAEEDBDA4F03}"/>
              </a:ext>
            </a:extLst>
          </p:cNvPr>
          <p:cNvSpPr>
            <a:spLocks noGrp="1"/>
          </p:cNvSpPr>
          <p:nvPr>
            <p:ph sz="quarter" idx="13"/>
          </p:nvPr>
        </p:nvSpPr>
        <p:spPr/>
        <p:txBody>
          <a:bodyPr/>
          <a:lstStyle/>
          <a:p>
            <a:pPr algn="just">
              <a:lnSpc>
                <a:spcPct val="150000"/>
              </a:lnSpc>
              <a:buNone/>
              <a:tabLst>
                <a:tab pos="2865755" algn="ctr"/>
                <a:tab pos="4219575" algn="l"/>
              </a:tabLst>
            </a:pPr>
            <a:r>
              <a:rPr lang="en-US" sz="1800" dirty="0">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rPr>
              <a:t>This project deals with the various functioning in College management process. The main idea is to implement a proper process to system .In our existing system contains a many operations registration, student search, fees, attendance, exam records, performance of the student etc. All these activity takeout manually by administrator.</a:t>
            </a:r>
            <a:endParaRPr lang="en-US" sz="1800" dirty="0">
              <a:solidFill>
                <a:srgbClr val="FF0000"/>
              </a:solidFill>
              <a:effectLst/>
              <a:latin typeface="Calibri" panose="020F0502020204030204" pitchFamily="34" charset="0"/>
              <a:ea typeface="Times New Roman" panose="02020603050405020304" pitchFamily="18" charset="0"/>
              <a:cs typeface="Times New Roman" panose="02020603050405020304" pitchFamily="18" charset="0"/>
            </a:endParaRPr>
          </a:p>
          <a:p>
            <a:pPr algn="just">
              <a:lnSpc>
                <a:spcPct val="150000"/>
              </a:lnSpc>
              <a:spcAft>
                <a:spcPts val="0"/>
              </a:spcAft>
              <a:tabLst>
                <a:tab pos="2865755" algn="ctr"/>
                <a:tab pos="4219575" algn="l"/>
              </a:tabLst>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dirty="0"/>
          </a:p>
        </p:txBody>
      </p:sp>
      <p:sp>
        <p:nvSpPr>
          <p:cNvPr id="4" name="Content Placeholder 3">
            <a:extLst>
              <a:ext uri="{FF2B5EF4-FFF2-40B4-BE49-F238E27FC236}">
                <a16:creationId xmlns:a16="http://schemas.microsoft.com/office/drawing/2014/main" id="{F7097CE1-4D5C-4E90-B8EA-2A94DCDE5E14}"/>
              </a:ext>
            </a:extLst>
          </p:cNvPr>
          <p:cNvSpPr>
            <a:spLocks noGrp="1"/>
          </p:cNvSpPr>
          <p:nvPr>
            <p:ph sz="quarter" idx="14"/>
          </p:nvPr>
        </p:nvSpPr>
        <p:spPr>
          <a:xfrm>
            <a:off x="6716136" y="4664352"/>
            <a:ext cx="5132614" cy="4083050"/>
          </a:xfrm>
        </p:spPr>
        <p:txBody>
          <a:bodyPr/>
          <a:lstStyle/>
          <a:p>
            <a:pPr algn="just">
              <a:lnSpc>
                <a:spcPct val="150000"/>
              </a:lnSpc>
              <a:spcAft>
                <a:spcPts val="0"/>
              </a:spcAft>
              <a:tabLst>
                <a:tab pos="2865755" algn="ctr"/>
                <a:tab pos="4219575" algn="l"/>
              </a:tabLst>
            </a:pP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p>
            <a:r>
              <a:rPr lang="en-US" sz="1800" dirty="0">
                <a:solidFill>
                  <a:schemeClr val="accent6">
                    <a:lumMod val="50000"/>
                  </a:schemeClr>
                </a:solidFill>
                <a:effectLst/>
                <a:latin typeface="Times New Roman" panose="02020603050405020304" pitchFamily="18" charset="0"/>
                <a:ea typeface="Times New Roman" panose="02020603050405020304" pitchFamily="18" charset="0"/>
              </a:rPr>
              <a:t>In our model, it deals with the Operations in system. For example, when students fill the registration form the record is stored in the database. And display the details of student is perform by retrieving information from database table.</a:t>
            </a:r>
            <a:endParaRPr lang="en-IN" dirty="0">
              <a:solidFill>
                <a:schemeClr val="accent6">
                  <a:lumMod val="50000"/>
                </a:schemeClr>
              </a:solidFill>
            </a:endParaRPr>
          </a:p>
          <a:p>
            <a:endParaRPr lang="en-IN" dirty="0"/>
          </a:p>
        </p:txBody>
      </p:sp>
      <p:pic>
        <p:nvPicPr>
          <p:cNvPr id="3074" name="Picture 2" descr="The EduSys University ERP or University Campus management software or system  is the cloud computing… | University management, College management,  Student management">
            <a:extLst>
              <a:ext uri="{FF2B5EF4-FFF2-40B4-BE49-F238E27FC236}">
                <a16:creationId xmlns:a16="http://schemas.microsoft.com/office/drawing/2014/main" id="{8D3D22CE-7AF9-4A33-BBE7-9C2FF834025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22" t="-7660" r="122" b="12906"/>
          <a:stretch/>
        </p:blipFill>
        <p:spPr bwMode="auto">
          <a:xfrm>
            <a:off x="6670858" y="-567196"/>
            <a:ext cx="5521142" cy="52315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41667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5E1FD-8059-4275-A1EC-308634BF4BB9}"/>
              </a:ext>
            </a:extLst>
          </p:cNvPr>
          <p:cNvSpPr>
            <a:spLocks noGrp="1"/>
          </p:cNvSpPr>
          <p:nvPr>
            <p:ph type="title"/>
          </p:nvPr>
        </p:nvSpPr>
        <p:spPr/>
        <p:txBody>
          <a:bodyPr/>
          <a:lstStyle/>
          <a:p>
            <a:r>
              <a:rPr lang="en-IN" dirty="0"/>
              <a:t>Data Flow diagram</a:t>
            </a:r>
          </a:p>
        </p:txBody>
      </p:sp>
      <p:sp>
        <p:nvSpPr>
          <p:cNvPr id="3" name=" 8">
            <a:extLst>
              <a:ext uri="{FF2B5EF4-FFF2-40B4-BE49-F238E27FC236}">
                <a16:creationId xmlns:a16="http://schemas.microsoft.com/office/drawing/2014/main" id="{274E9CDA-4780-4665-8301-052072CEE020}"/>
              </a:ext>
            </a:extLst>
          </p:cNvPr>
          <p:cNvSpPr>
            <a:spLocks/>
          </p:cNvSpPr>
          <p:nvPr/>
        </p:nvSpPr>
        <p:spPr bwMode="auto">
          <a:xfrm>
            <a:off x="1468073" y="2961808"/>
            <a:ext cx="1860043" cy="569955"/>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Student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4" name=" 9">
            <a:extLst>
              <a:ext uri="{FF2B5EF4-FFF2-40B4-BE49-F238E27FC236}">
                <a16:creationId xmlns:a16="http://schemas.microsoft.com/office/drawing/2014/main" id="{70091069-C97B-4E54-998B-93F5C053DFC7}"/>
              </a:ext>
            </a:extLst>
          </p:cNvPr>
          <p:cNvSpPr>
            <a:spLocks/>
          </p:cNvSpPr>
          <p:nvPr/>
        </p:nvSpPr>
        <p:spPr bwMode="auto">
          <a:xfrm>
            <a:off x="7613768" y="2961808"/>
            <a:ext cx="2411076" cy="457200"/>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CMS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 name=" 10">
            <a:extLst>
              <a:ext uri="{FF2B5EF4-FFF2-40B4-BE49-F238E27FC236}">
                <a16:creationId xmlns:a16="http://schemas.microsoft.com/office/drawing/2014/main" id="{A0A0B896-B10E-4997-B145-E61B67E90C71}"/>
              </a:ext>
            </a:extLst>
          </p:cNvPr>
          <p:cNvSpPr>
            <a:spLocks/>
          </p:cNvSpPr>
          <p:nvPr/>
        </p:nvSpPr>
        <p:spPr bwMode="auto">
          <a:xfrm>
            <a:off x="3572516" y="3195172"/>
            <a:ext cx="834011" cy="0"/>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a:p>
        </p:txBody>
      </p:sp>
      <p:sp>
        <p:nvSpPr>
          <p:cNvPr id="6" name=" 11">
            <a:extLst>
              <a:ext uri="{FF2B5EF4-FFF2-40B4-BE49-F238E27FC236}">
                <a16:creationId xmlns:a16="http://schemas.microsoft.com/office/drawing/2014/main" id="{D57F2C20-C4D6-4937-B45B-A19F1A3AE826}"/>
              </a:ext>
            </a:extLst>
          </p:cNvPr>
          <p:cNvSpPr>
            <a:spLocks/>
          </p:cNvSpPr>
          <p:nvPr/>
        </p:nvSpPr>
        <p:spPr bwMode="auto">
          <a:xfrm>
            <a:off x="6272854" y="3195172"/>
            <a:ext cx="968941" cy="0"/>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a:p>
        </p:txBody>
      </p:sp>
      <p:sp>
        <p:nvSpPr>
          <p:cNvPr id="7" name=" 12">
            <a:extLst>
              <a:ext uri="{FF2B5EF4-FFF2-40B4-BE49-F238E27FC236}">
                <a16:creationId xmlns:a16="http://schemas.microsoft.com/office/drawing/2014/main" id="{D0BC6DDC-65A7-49F0-B3DF-E970A2C7A9A6}"/>
              </a:ext>
            </a:extLst>
          </p:cNvPr>
          <p:cNvSpPr>
            <a:spLocks/>
          </p:cNvSpPr>
          <p:nvPr/>
        </p:nvSpPr>
        <p:spPr bwMode="auto">
          <a:xfrm>
            <a:off x="4710754" y="2418884"/>
            <a:ext cx="1773237" cy="1552575"/>
          </a:xfrm>
          <a:prstGeom prst="ellipse">
            <a:avLst/>
          </a:pr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College</a:t>
            </a:r>
            <a:endParaRPr kumimoji="0" lang="en-US" altLang="en-US" sz="800" b="0" i="0" u="none" strike="noStrike" cap="none" normalizeH="0" baseline="0" dirty="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Mgt.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8" name=" 20">
            <a:extLst>
              <a:ext uri="{FF2B5EF4-FFF2-40B4-BE49-F238E27FC236}">
                <a16:creationId xmlns:a16="http://schemas.microsoft.com/office/drawing/2014/main" id="{1EB3FB95-9926-4A4B-B59F-D8063DD5E21A}"/>
              </a:ext>
            </a:extLst>
          </p:cNvPr>
          <p:cNvSpPr>
            <a:spLocks/>
          </p:cNvSpPr>
          <p:nvPr/>
        </p:nvSpPr>
        <p:spPr bwMode="auto">
          <a:xfrm>
            <a:off x="4618679" y="4693772"/>
            <a:ext cx="1865311" cy="1647825"/>
          </a:xfrm>
          <a:prstGeom prst="ellipse">
            <a:avLst/>
          </a:pr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Login</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 name=" 21">
            <a:extLst>
              <a:ext uri="{FF2B5EF4-FFF2-40B4-BE49-F238E27FC236}">
                <a16:creationId xmlns:a16="http://schemas.microsoft.com/office/drawing/2014/main" id="{0584D97A-B7EF-42DE-BDB7-060E37A8A51D}"/>
              </a:ext>
            </a:extLst>
          </p:cNvPr>
          <p:cNvSpPr>
            <a:spLocks/>
          </p:cNvSpPr>
          <p:nvPr/>
        </p:nvSpPr>
        <p:spPr bwMode="auto">
          <a:xfrm>
            <a:off x="2348553" y="5384334"/>
            <a:ext cx="979563" cy="466725"/>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admin</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0" name=" 22">
            <a:extLst>
              <a:ext uri="{FF2B5EF4-FFF2-40B4-BE49-F238E27FC236}">
                <a16:creationId xmlns:a16="http://schemas.microsoft.com/office/drawing/2014/main" id="{81178C5F-5447-4634-9ECB-A717FBCB41ED}"/>
              </a:ext>
            </a:extLst>
          </p:cNvPr>
          <p:cNvSpPr>
            <a:spLocks/>
          </p:cNvSpPr>
          <p:nvPr/>
        </p:nvSpPr>
        <p:spPr bwMode="auto">
          <a:xfrm>
            <a:off x="7707954" y="5314484"/>
            <a:ext cx="696753" cy="442913"/>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CMS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 name=" 23">
            <a:extLst>
              <a:ext uri="{FF2B5EF4-FFF2-40B4-BE49-F238E27FC236}">
                <a16:creationId xmlns:a16="http://schemas.microsoft.com/office/drawing/2014/main" id="{B4A189CE-D371-497C-9F30-DBA846D1DA86}"/>
              </a:ext>
            </a:extLst>
          </p:cNvPr>
          <p:cNvSpPr>
            <a:spLocks/>
          </p:cNvSpPr>
          <p:nvPr/>
        </p:nvSpPr>
        <p:spPr bwMode="auto">
          <a:xfrm>
            <a:off x="3572517" y="5587534"/>
            <a:ext cx="766546" cy="0"/>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2" name=" 24">
            <a:extLst>
              <a:ext uri="{FF2B5EF4-FFF2-40B4-BE49-F238E27FC236}">
                <a16:creationId xmlns:a16="http://schemas.microsoft.com/office/drawing/2014/main" id="{011B67CF-E48B-4E58-9722-8F90140DB5E5}"/>
              </a:ext>
            </a:extLst>
          </p:cNvPr>
          <p:cNvSpPr>
            <a:spLocks/>
          </p:cNvSpPr>
          <p:nvPr/>
        </p:nvSpPr>
        <p:spPr bwMode="auto">
          <a:xfrm>
            <a:off x="6483991" y="5565309"/>
            <a:ext cx="897986" cy="0"/>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3" name="Rectangle 11">
            <a:extLst>
              <a:ext uri="{FF2B5EF4-FFF2-40B4-BE49-F238E27FC236}">
                <a16:creationId xmlns:a16="http://schemas.microsoft.com/office/drawing/2014/main" id="{1297126A-E066-4F42-A778-EE919FA5FE45}"/>
              </a:ext>
            </a:extLst>
          </p:cNvPr>
          <p:cNvSpPr>
            <a:spLocks noChangeArrowheads="1"/>
          </p:cNvSpPr>
          <p:nvPr/>
        </p:nvSpPr>
        <p:spPr bwMode="auto">
          <a:xfrm>
            <a:off x="2902591" y="964734"/>
            <a:ext cx="8933334"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IN"/>
          </a:p>
        </p:txBody>
      </p:sp>
      <p:sp>
        <p:nvSpPr>
          <p:cNvPr id="14" name="Rectangle 18">
            <a:extLst>
              <a:ext uri="{FF2B5EF4-FFF2-40B4-BE49-F238E27FC236}">
                <a16:creationId xmlns:a16="http://schemas.microsoft.com/office/drawing/2014/main" id="{D09A4569-06B4-4D12-8A2A-658824ED60BC}"/>
              </a:ext>
            </a:extLst>
          </p:cNvPr>
          <p:cNvSpPr>
            <a:spLocks noChangeArrowheads="1"/>
          </p:cNvSpPr>
          <p:nvPr/>
        </p:nvSpPr>
        <p:spPr bwMode="auto">
          <a:xfrm>
            <a:off x="3359791" y="991047"/>
            <a:ext cx="8933334" cy="8617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1" i="0" u="none" strike="noStrike" cap="none" normalizeH="0" baseline="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600" b="1" i="0" u="none" strike="noStrike" cap="none" normalizeH="0" baseline="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659963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98743A-87AD-49B2-B82F-62FB8E2D7415}"/>
              </a:ext>
            </a:extLst>
          </p:cNvPr>
          <p:cNvSpPr>
            <a:spLocks noGrp="1"/>
          </p:cNvSpPr>
          <p:nvPr>
            <p:ph type="title"/>
          </p:nvPr>
        </p:nvSpPr>
        <p:spPr/>
        <p:txBody>
          <a:bodyPr/>
          <a:lstStyle/>
          <a:p>
            <a:r>
              <a:rPr lang="en-IN" dirty="0"/>
              <a:t>Data Flow Diagram</a:t>
            </a:r>
          </a:p>
        </p:txBody>
      </p:sp>
      <p:sp>
        <p:nvSpPr>
          <p:cNvPr id="3" name=" 16">
            <a:extLst>
              <a:ext uri="{FF2B5EF4-FFF2-40B4-BE49-F238E27FC236}">
                <a16:creationId xmlns:a16="http://schemas.microsoft.com/office/drawing/2014/main" id="{30A124BC-37BB-42CC-A0B2-73BEE18FD8E1}"/>
              </a:ext>
            </a:extLst>
          </p:cNvPr>
          <p:cNvSpPr>
            <a:spLocks/>
          </p:cNvSpPr>
          <p:nvPr/>
        </p:nvSpPr>
        <p:spPr bwMode="auto">
          <a:xfrm>
            <a:off x="4969078" y="701700"/>
            <a:ext cx="1041400" cy="334053"/>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Admin</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 name=" 46">
            <a:extLst>
              <a:ext uri="{FF2B5EF4-FFF2-40B4-BE49-F238E27FC236}">
                <a16:creationId xmlns:a16="http://schemas.microsoft.com/office/drawing/2014/main" id="{4BCFE84D-115F-4D5D-ACD3-AB13CFCAC056}"/>
              </a:ext>
            </a:extLst>
          </p:cNvPr>
          <p:cNvSpPr>
            <a:spLocks/>
          </p:cNvSpPr>
          <p:nvPr/>
        </p:nvSpPr>
        <p:spPr bwMode="auto">
          <a:xfrm>
            <a:off x="2835695" y="2449468"/>
            <a:ext cx="1471613" cy="334053"/>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Registration</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 name=" 47">
            <a:extLst>
              <a:ext uri="{FF2B5EF4-FFF2-40B4-BE49-F238E27FC236}">
                <a16:creationId xmlns:a16="http://schemas.microsoft.com/office/drawing/2014/main" id="{3DA81028-033E-4F1A-9A47-03CBE243FF91}"/>
              </a:ext>
            </a:extLst>
          </p:cNvPr>
          <p:cNvSpPr>
            <a:spLocks/>
          </p:cNvSpPr>
          <p:nvPr/>
        </p:nvSpPr>
        <p:spPr bwMode="auto">
          <a:xfrm>
            <a:off x="4869283" y="3695655"/>
            <a:ext cx="1041400" cy="334053"/>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Fees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 name=" 48">
            <a:extLst>
              <a:ext uri="{FF2B5EF4-FFF2-40B4-BE49-F238E27FC236}">
                <a16:creationId xmlns:a16="http://schemas.microsoft.com/office/drawing/2014/main" id="{83BE4D8E-4C6D-45DD-8C7D-1E773C221E37}"/>
              </a:ext>
            </a:extLst>
          </p:cNvPr>
          <p:cNvSpPr>
            <a:spLocks/>
          </p:cNvSpPr>
          <p:nvPr/>
        </p:nvSpPr>
        <p:spPr bwMode="auto">
          <a:xfrm>
            <a:off x="3539672" y="3300229"/>
            <a:ext cx="1555750" cy="334053"/>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Student Search</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 name=" 49">
            <a:extLst>
              <a:ext uri="{FF2B5EF4-FFF2-40B4-BE49-F238E27FC236}">
                <a16:creationId xmlns:a16="http://schemas.microsoft.com/office/drawing/2014/main" id="{CCCB1F74-9EF1-4E39-82F2-ABE4E04A7D66}"/>
              </a:ext>
            </a:extLst>
          </p:cNvPr>
          <p:cNvSpPr>
            <a:spLocks/>
          </p:cNvSpPr>
          <p:nvPr/>
        </p:nvSpPr>
        <p:spPr bwMode="auto">
          <a:xfrm>
            <a:off x="4962152" y="1492142"/>
            <a:ext cx="1041400" cy="334053"/>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Login</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8" name=" 51">
            <a:extLst>
              <a:ext uri="{FF2B5EF4-FFF2-40B4-BE49-F238E27FC236}">
                <a16:creationId xmlns:a16="http://schemas.microsoft.com/office/drawing/2014/main" id="{97C4E0B2-EB3D-4437-A49A-02C5282193BB}"/>
              </a:ext>
            </a:extLst>
          </p:cNvPr>
          <p:cNvSpPr>
            <a:spLocks/>
          </p:cNvSpPr>
          <p:nvPr/>
        </p:nvSpPr>
        <p:spPr bwMode="auto">
          <a:xfrm>
            <a:off x="5767808" y="3041605"/>
            <a:ext cx="1555750" cy="334053"/>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Attendance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 name=" 52">
            <a:extLst>
              <a:ext uri="{FF2B5EF4-FFF2-40B4-BE49-F238E27FC236}">
                <a16:creationId xmlns:a16="http://schemas.microsoft.com/office/drawing/2014/main" id="{B79AC4DE-ED7F-41D2-842A-012C52715DBF}"/>
              </a:ext>
            </a:extLst>
          </p:cNvPr>
          <p:cNvSpPr>
            <a:spLocks/>
          </p:cNvSpPr>
          <p:nvPr/>
        </p:nvSpPr>
        <p:spPr bwMode="auto">
          <a:xfrm>
            <a:off x="6962402" y="2559636"/>
            <a:ext cx="1645258" cy="520959"/>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Examination Details</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0" name=" 64">
            <a:extLst>
              <a:ext uri="{FF2B5EF4-FFF2-40B4-BE49-F238E27FC236}">
                <a16:creationId xmlns:a16="http://schemas.microsoft.com/office/drawing/2014/main" id="{14430064-2CF5-4F2B-B28C-6F234C7F2C17}"/>
              </a:ext>
            </a:extLst>
          </p:cNvPr>
          <p:cNvSpPr>
            <a:spLocks/>
          </p:cNvSpPr>
          <p:nvPr/>
        </p:nvSpPr>
        <p:spPr bwMode="auto">
          <a:xfrm>
            <a:off x="4844676" y="5156310"/>
            <a:ext cx="1090613" cy="999990"/>
          </a:xfrm>
          <a:prstGeom prst="flowChartMagneticDisk">
            <a:avLst/>
          </a:pr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Data Base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 name=" 65">
            <a:extLst>
              <a:ext uri="{FF2B5EF4-FFF2-40B4-BE49-F238E27FC236}">
                <a16:creationId xmlns:a16="http://schemas.microsoft.com/office/drawing/2014/main" id="{CD532215-9A86-4114-B98D-283C1201C54C}"/>
              </a:ext>
            </a:extLst>
          </p:cNvPr>
          <p:cNvSpPr>
            <a:spLocks/>
          </p:cNvSpPr>
          <p:nvPr/>
        </p:nvSpPr>
        <p:spPr bwMode="auto">
          <a:xfrm>
            <a:off x="2243557" y="1773193"/>
            <a:ext cx="1336676" cy="334053"/>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Home Page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2" name=" 66">
            <a:extLst>
              <a:ext uri="{FF2B5EF4-FFF2-40B4-BE49-F238E27FC236}">
                <a16:creationId xmlns:a16="http://schemas.microsoft.com/office/drawing/2014/main" id="{26EFC7BE-293F-465D-B9C7-D9CB635F9F43}"/>
              </a:ext>
            </a:extLst>
          </p:cNvPr>
          <p:cNvSpPr>
            <a:spLocks/>
          </p:cNvSpPr>
          <p:nvPr/>
        </p:nvSpPr>
        <p:spPr bwMode="auto">
          <a:xfrm>
            <a:off x="7389102" y="1714525"/>
            <a:ext cx="1471612" cy="334053"/>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Marks</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3" name=" 68">
            <a:extLst>
              <a:ext uri="{FF2B5EF4-FFF2-40B4-BE49-F238E27FC236}">
                <a16:creationId xmlns:a16="http://schemas.microsoft.com/office/drawing/2014/main" id="{5AC34781-1067-49DC-87AD-EE45BC2111B0}"/>
              </a:ext>
            </a:extLst>
          </p:cNvPr>
          <p:cNvSpPr>
            <a:spLocks/>
          </p:cNvSpPr>
          <p:nvPr/>
        </p:nvSpPr>
        <p:spPr bwMode="auto">
          <a:xfrm flipH="1">
            <a:off x="3590552" y="1590531"/>
            <a:ext cx="1371600" cy="305854"/>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4" name=" 69">
            <a:extLst>
              <a:ext uri="{FF2B5EF4-FFF2-40B4-BE49-F238E27FC236}">
                <a16:creationId xmlns:a16="http://schemas.microsoft.com/office/drawing/2014/main" id="{2FD8FEC2-7930-4D85-B280-90ECC907D691}"/>
              </a:ext>
            </a:extLst>
          </p:cNvPr>
          <p:cNvSpPr>
            <a:spLocks/>
          </p:cNvSpPr>
          <p:nvPr/>
        </p:nvSpPr>
        <p:spPr bwMode="auto">
          <a:xfrm>
            <a:off x="6030082" y="1685198"/>
            <a:ext cx="1328738" cy="281993"/>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5" name=" 70">
            <a:extLst>
              <a:ext uri="{FF2B5EF4-FFF2-40B4-BE49-F238E27FC236}">
                <a16:creationId xmlns:a16="http://schemas.microsoft.com/office/drawing/2014/main" id="{8CEFAA34-66CA-41A4-924C-BE7DD816C522}"/>
              </a:ext>
            </a:extLst>
          </p:cNvPr>
          <p:cNvSpPr>
            <a:spLocks/>
          </p:cNvSpPr>
          <p:nvPr/>
        </p:nvSpPr>
        <p:spPr bwMode="auto">
          <a:xfrm flipH="1">
            <a:off x="4050870" y="1847927"/>
            <a:ext cx="911282" cy="618517"/>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6" name=" 71">
            <a:extLst>
              <a:ext uri="{FF2B5EF4-FFF2-40B4-BE49-F238E27FC236}">
                <a16:creationId xmlns:a16="http://schemas.microsoft.com/office/drawing/2014/main" id="{2AD1EBE8-3C3F-485D-982F-D516C2A9EAC9}"/>
              </a:ext>
            </a:extLst>
          </p:cNvPr>
          <p:cNvSpPr>
            <a:spLocks/>
          </p:cNvSpPr>
          <p:nvPr/>
        </p:nvSpPr>
        <p:spPr bwMode="auto">
          <a:xfrm flipH="1">
            <a:off x="4537495" y="1871316"/>
            <a:ext cx="698500" cy="1214739"/>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7" name=" 72">
            <a:extLst>
              <a:ext uri="{FF2B5EF4-FFF2-40B4-BE49-F238E27FC236}">
                <a16:creationId xmlns:a16="http://schemas.microsoft.com/office/drawing/2014/main" id="{B31C9155-89D7-42DD-BEAE-4F145FEC89C6}"/>
              </a:ext>
            </a:extLst>
          </p:cNvPr>
          <p:cNvSpPr>
            <a:spLocks/>
          </p:cNvSpPr>
          <p:nvPr/>
        </p:nvSpPr>
        <p:spPr bwMode="auto">
          <a:xfrm>
            <a:off x="5412367" y="1947087"/>
            <a:ext cx="45719" cy="1637644"/>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8" name=" 73">
            <a:extLst>
              <a:ext uri="{FF2B5EF4-FFF2-40B4-BE49-F238E27FC236}">
                <a16:creationId xmlns:a16="http://schemas.microsoft.com/office/drawing/2014/main" id="{E864C816-4F5C-42D6-A673-737D2761E6F6}"/>
              </a:ext>
            </a:extLst>
          </p:cNvPr>
          <p:cNvSpPr>
            <a:spLocks/>
          </p:cNvSpPr>
          <p:nvPr/>
        </p:nvSpPr>
        <p:spPr bwMode="auto">
          <a:xfrm>
            <a:off x="5735264" y="1743458"/>
            <a:ext cx="969962" cy="1184370"/>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9" name=" 74">
            <a:extLst>
              <a:ext uri="{FF2B5EF4-FFF2-40B4-BE49-F238E27FC236}">
                <a16:creationId xmlns:a16="http://schemas.microsoft.com/office/drawing/2014/main" id="{1A42D419-8E3B-44FF-B242-9B118FCE6FC1}"/>
              </a:ext>
            </a:extLst>
          </p:cNvPr>
          <p:cNvSpPr>
            <a:spLocks/>
          </p:cNvSpPr>
          <p:nvPr/>
        </p:nvSpPr>
        <p:spPr bwMode="auto">
          <a:xfrm>
            <a:off x="6055940" y="1745138"/>
            <a:ext cx="904875" cy="737520"/>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20" name=" 75">
            <a:extLst>
              <a:ext uri="{FF2B5EF4-FFF2-40B4-BE49-F238E27FC236}">
                <a16:creationId xmlns:a16="http://schemas.microsoft.com/office/drawing/2014/main" id="{CD37D8EA-B0CC-4B90-A243-3F91B9CDD077}"/>
              </a:ext>
            </a:extLst>
          </p:cNvPr>
          <p:cNvSpPr>
            <a:spLocks/>
          </p:cNvSpPr>
          <p:nvPr/>
        </p:nvSpPr>
        <p:spPr bwMode="auto">
          <a:xfrm>
            <a:off x="5436174" y="1035753"/>
            <a:ext cx="0" cy="494572"/>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a:p>
        </p:txBody>
      </p:sp>
      <p:sp>
        <p:nvSpPr>
          <p:cNvPr id="21" name=" 76">
            <a:extLst>
              <a:ext uri="{FF2B5EF4-FFF2-40B4-BE49-F238E27FC236}">
                <a16:creationId xmlns:a16="http://schemas.microsoft.com/office/drawing/2014/main" id="{6F77BECA-006C-452C-BD48-6B8FBA98D885}"/>
              </a:ext>
            </a:extLst>
          </p:cNvPr>
          <p:cNvSpPr>
            <a:spLocks/>
          </p:cNvSpPr>
          <p:nvPr/>
        </p:nvSpPr>
        <p:spPr bwMode="auto">
          <a:xfrm flipH="1">
            <a:off x="5355700" y="4091080"/>
            <a:ext cx="45719" cy="770947"/>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a:p>
        </p:txBody>
      </p:sp>
      <p:sp>
        <p:nvSpPr>
          <p:cNvPr id="22" name=" 77">
            <a:extLst>
              <a:ext uri="{FF2B5EF4-FFF2-40B4-BE49-F238E27FC236}">
                <a16:creationId xmlns:a16="http://schemas.microsoft.com/office/drawing/2014/main" id="{73A33744-7EFD-4FDB-ABFA-702F11C04ED8}"/>
              </a:ext>
            </a:extLst>
          </p:cNvPr>
          <p:cNvSpPr>
            <a:spLocks/>
          </p:cNvSpPr>
          <p:nvPr/>
        </p:nvSpPr>
        <p:spPr bwMode="auto">
          <a:xfrm flipH="1">
            <a:off x="8407819" y="2202295"/>
            <a:ext cx="45719" cy="1825744"/>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a:p>
        </p:txBody>
      </p:sp>
      <p:sp>
        <p:nvSpPr>
          <p:cNvPr id="23" name=" 79">
            <a:extLst>
              <a:ext uri="{FF2B5EF4-FFF2-40B4-BE49-F238E27FC236}">
                <a16:creationId xmlns:a16="http://schemas.microsoft.com/office/drawing/2014/main" id="{F2F1B948-7A85-4998-84DA-AAA211793765}"/>
              </a:ext>
            </a:extLst>
          </p:cNvPr>
          <p:cNvSpPr>
            <a:spLocks/>
          </p:cNvSpPr>
          <p:nvPr/>
        </p:nvSpPr>
        <p:spPr bwMode="auto">
          <a:xfrm>
            <a:off x="7693764" y="3150629"/>
            <a:ext cx="45719" cy="1083032"/>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24" name=" 80">
            <a:extLst>
              <a:ext uri="{FF2B5EF4-FFF2-40B4-BE49-F238E27FC236}">
                <a16:creationId xmlns:a16="http://schemas.microsoft.com/office/drawing/2014/main" id="{B9643A1D-EB3A-4D3D-8DF9-AFA51EB9672C}"/>
              </a:ext>
            </a:extLst>
          </p:cNvPr>
          <p:cNvSpPr>
            <a:spLocks/>
          </p:cNvSpPr>
          <p:nvPr/>
        </p:nvSpPr>
        <p:spPr bwMode="auto">
          <a:xfrm>
            <a:off x="6775870" y="3529615"/>
            <a:ext cx="14288" cy="905632"/>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a:p>
        </p:txBody>
      </p:sp>
      <p:sp>
        <p:nvSpPr>
          <p:cNvPr id="25" name=" 83">
            <a:extLst>
              <a:ext uri="{FF2B5EF4-FFF2-40B4-BE49-F238E27FC236}">
                <a16:creationId xmlns:a16="http://schemas.microsoft.com/office/drawing/2014/main" id="{CAF0F67E-DEC7-4295-9A80-70FC07E6A306}"/>
              </a:ext>
            </a:extLst>
          </p:cNvPr>
          <p:cNvSpPr>
            <a:spLocks/>
          </p:cNvSpPr>
          <p:nvPr/>
        </p:nvSpPr>
        <p:spPr bwMode="auto">
          <a:xfrm flipH="1">
            <a:off x="5369345" y="4839131"/>
            <a:ext cx="3043238" cy="45794"/>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a:p>
        </p:txBody>
      </p:sp>
      <p:sp>
        <p:nvSpPr>
          <p:cNvPr id="26" name=" 84">
            <a:extLst>
              <a:ext uri="{FF2B5EF4-FFF2-40B4-BE49-F238E27FC236}">
                <a16:creationId xmlns:a16="http://schemas.microsoft.com/office/drawing/2014/main" id="{A1620FF9-FD11-46D4-BBF2-0F63859A748F}"/>
              </a:ext>
            </a:extLst>
          </p:cNvPr>
          <p:cNvSpPr>
            <a:spLocks/>
          </p:cNvSpPr>
          <p:nvPr/>
        </p:nvSpPr>
        <p:spPr bwMode="auto">
          <a:xfrm>
            <a:off x="2386432" y="2254956"/>
            <a:ext cx="0" cy="1806924"/>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a:p>
        </p:txBody>
      </p:sp>
      <p:sp>
        <p:nvSpPr>
          <p:cNvPr id="27" name=" 85">
            <a:extLst>
              <a:ext uri="{FF2B5EF4-FFF2-40B4-BE49-F238E27FC236}">
                <a16:creationId xmlns:a16="http://schemas.microsoft.com/office/drawing/2014/main" id="{39612F68-EE7B-4C33-9C17-D22CE622F1BF}"/>
              </a:ext>
            </a:extLst>
          </p:cNvPr>
          <p:cNvSpPr>
            <a:spLocks/>
          </p:cNvSpPr>
          <p:nvPr/>
        </p:nvSpPr>
        <p:spPr bwMode="auto">
          <a:xfrm flipH="1">
            <a:off x="3343695" y="2927235"/>
            <a:ext cx="6350" cy="1341635"/>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a:p>
        </p:txBody>
      </p:sp>
      <p:sp>
        <p:nvSpPr>
          <p:cNvPr id="28" name=" 86">
            <a:extLst>
              <a:ext uri="{FF2B5EF4-FFF2-40B4-BE49-F238E27FC236}">
                <a16:creationId xmlns:a16="http://schemas.microsoft.com/office/drawing/2014/main" id="{A58C72A7-8AAE-4D47-B5F2-BAA6181AE563}"/>
              </a:ext>
            </a:extLst>
          </p:cNvPr>
          <p:cNvSpPr>
            <a:spLocks/>
          </p:cNvSpPr>
          <p:nvPr/>
        </p:nvSpPr>
        <p:spPr bwMode="auto">
          <a:xfrm>
            <a:off x="4272383" y="3574075"/>
            <a:ext cx="0" cy="899124"/>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a:p>
        </p:txBody>
      </p:sp>
      <p:sp>
        <p:nvSpPr>
          <p:cNvPr id="29" name=" 87">
            <a:extLst>
              <a:ext uri="{FF2B5EF4-FFF2-40B4-BE49-F238E27FC236}">
                <a16:creationId xmlns:a16="http://schemas.microsoft.com/office/drawing/2014/main" id="{592C674E-DCA1-4C2D-8722-B32671BB61F3}"/>
              </a:ext>
            </a:extLst>
          </p:cNvPr>
          <p:cNvSpPr>
            <a:spLocks/>
          </p:cNvSpPr>
          <p:nvPr/>
        </p:nvSpPr>
        <p:spPr bwMode="auto">
          <a:xfrm>
            <a:off x="2380082" y="4874055"/>
            <a:ext cx="2984501" cy="45794"/>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a:p>
        </p:txBody>
      </p:sp>
      <p:sp>
        <p:nvSpPr>
          <p:cNvPr id="30" name=" 88">
            <a:extLst>
              <a:ext uri="{FF2B5EF4-FFF2-40B4-BE49-F238E27FC236}">
                <a16:creationId xmlns:a16="http://schemas.microsoft.com/office/drawing/2014/main" id="{0A174265-597C-4908-8B01-2B5C2D2A1653}"/>
              </a:ext>
            </a:extLst>
          </p:cNvPr>
          <p:cNvSpPr>
            <a:spLocks/>
          </p:cNvSpPr>
          <p:nvPr/>
        </p:nvSpPr>
        <p:spPr bwMode="auto">
          <a:xfrm>
            <a:off x="7806158" y="1058818"/>
            <a:ext cx="1041400" cy="334053"/>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About us</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1" name=" 89">
            <a:extLst>
              <a:ext uri="{FF2B5EF4-FFF2-40B4-BE49-F238E27FC236}">
                <a16:creationId xmlns:a16="http://schemas.microsoft.com/office/drawing/2014/main" id="{3A834697-2778-48CC-8826-7526D6350C0F}"/>
              </a:ext>
            </a:extLst>
          </p:cNvPr>
          <p:cNvSpPr>
            <a:spLocks/>
          </p:cNvSpPr>
          <p:nvPr/>
        </p:nvSpPr>
        <p:spPr bwMode="auto">
          <a:xfrm flipV="1">
            <a:off x="6037437" y="1356817"/>
            <a:ext cx="1768717" cy="136890"/>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a:p>
        </p:txBody>
      </p:sp>
      <p:sp>
        <p:nvSpPr>
          <p:cNvPr id="32" name=" 90">
            <a:extLst>
              <a:ext uri="{FF2B5EF4-FFF2-40B4-BE49-F238E27FC236}">
                <a16:creationId xmlns:a16="http://schemas.microsoft.com/office/drawing/2014/main" id="{A8BFB60C-82C9-4CA0-BEC8-656E4F69E665}"/>
              </a:ext>
            </a:extLst>
          </p:cNvPr>
          <p:cNvSpPr>
            <a:spLocks/>
          </p:cNvSpPr>
          <p:nvPr/>
        </p:nvSpPr>
        <p:spPr bwMode="auto">
          <a:xfrm>
            <a:off x="8847558" y="1539805"/>
            <a:ext cx="0" cy="2277635"/>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a:p>
        </p:txBody>
      </p:sp>
      <p:sp>
        <p:nvSpPr>
          <p:cNvPr id="33" name=" 91">
            <a:extLst>
              <a:ext uri="{FF2B5EF4-FFF2-40B4-BE49-F238E27FC236}">
                <a16:creationId xmlns:a16="http://schemas.microsoft.com/office/drawing/2014/main" id="{03D1B345-E510-49EE-B03E-95171C13DAF6}"/>
              </a:ext>
            </a:extLst>
          </p:cNvPr>
          <p:cNvSpPr>
            <a:spLocks/>
          </p:cNvSpPr>
          <p:nvPr/>
        </p:nvSpPr>
        <p:spPr bwMode="auto">
          <a:xfrm flipH="1">
            <a:off x="8435109" y="4796363"/>
            <a:ext cx="407686" cy="45719"/>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a:p>
        </p:txBody>
      </p:sp>
      <p:sp>
        <p:nvSpPr>
          <p:cNvPr id="34" name="Rectangle 32">
            <a:extLst>
              <a:ext uri="{FF2B5EF4-FFF2-40B4-BE49-F238E27FC236}">
                <a16:creationId xmlns:a16="http://schemas.microsoft.com/office/drawing/2014/main" id="{0390853A-CDBA-4A01-9874-7F42815F2F74}"/>
              </a:ext>
            </a:extLst>
          </p:cNvPr>
          <p:cNvSpPr>
            <a:spLocks noChangeArrowheads="1"/>
          </p:cNvSpPr>
          <p:nvPr/>
        </p:nvSpPr>
        <p:spPr bwMode="auto">
          <a:xfrm>
            <a:off x="2626145" y="-97422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IN"/>
          </a:p>
        </p:txBody>
      </p:sp>
      <p:sp>
        <p:nvSpPr>
          <p:cNvPr id="35" name="Rectangle 44">
            <a:extLst>
              <a:ext uri="{FF2B5EF4-FFF2-40B4-BE49-F238E27FC236}">
                <a16:creationId xmlns:a16="http://schemas.microsoft.com/office/drawing/2014/main" id="{19EEB67C-5F23-4D9C-AA30-EC43FBDD2CFA}"/>
              </a:ext>
            </a:extLst>
          </p:cNvPr>
          <p:cNvSpPr>
            <a:spLocks noChangeArrowheads="1"/>
          </p:cNvSpPr>
          <p:nvPr/>
        </p:nvSpPr>
        <p:spPr bwMode="auto">
          <a:xfrm>
            <a:off x="3311945" y="-51702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IN"/>
          </a:p>
        </p:txBody>
      </p:sp>
    </p:spTree>
    <p:extLst>
      <p:ext uri="{BB962C8B-B14F-4D97-AF65-F5344CB8AC3E}">
        <p14:creationId xmlns:p14="http://schemas.microsoft.com/office/powerpoint/2010/main" val="9930839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Subtitle" descr="Position &amp; Rotate Model">
            <a:extLst>
              <a:ext uri="{FF2B5EF4-FFF2-40B4-BE49-F238E27FC236}">
                <a16:creationId xmlns:a16="http://schemas.microsoft.com/office/drawing/2014/main" id="{D15E3693-FF24-4D16-88C3-DD2D8E9B4144}"/>
              </a:ext>
            </a:extLst>
          </p:cNvPr>
          <p:cNvSpPr txBox="1">
            <a:spLocks/>
          </p:cNvSpPr>
          <p:nvPr/>
        </p:nvSpPr>
        <p:spPr>
          <a:xfrm>
            <a:off x="457904" y="1064095"/>
            <a:ext cx="2730501" cy="302521"/>
          </a:xfrm>
          <a:prstGeom prst="rect">
            <a:avLst/>
          </a:prstGeom>
        </p:spPr>
        <p:txBody>
          <a:bodyPr lIns="0" tIns="0" rIns="0" bIns="0">
            <a:noAutofit/>
          </a:bodyPr>
          <a:lstStyle>
            <a:lvl1pPr marL="0" indent="0" algn="l" defTabSz="914400" rtl="0" eaLnBrk="1" latinLnBrk="0" hangingPunct="1">
              <a:lnSpc>
                <a:spcPct val="150000"/>
              </a:lnSpc>
              <a:spcBef>
                <a:spcPts val="1000"/>
              </a:spcBef>
              <a:spcAft>
                <a:spcPts val="1200"/>
              </a:spcAft>
              <a:buFontTx/>
              <a:buNone/>
              <a:defRPr lang="en-US" sz="1200" kern="1200" dirty="0">
                <a:solidFill>
                  <a:schemeClr val="tx1"/>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rtl="0" fontAlgn="base">
              <a:spcBef>
                <a:spcPts val="1320"/>
              </a:spcBef>
              <a:spcAft>
                <a:spcPts val="0"/>
              </a:spcAft>
            </a:pPr>
            <a:r>
              <a:rPr lang="en-IN" sz="1800" b="1" i="0" u="none" strike="noStrike" dirty="0">
                <a:solidFill>
                  <a:schemeClr val="bg1"/>
                </a:solidFill>
                <a:effectLst/>
                <a:latin typeface="Times New Roman" panose="02020603050405020304" pitchFamily="18" charset="0"/>
              </a:rPr>
              <a:t>SCHEMA DIAGRAM:</a:t>
            </a:r>
          </a:p>
        </p:txBody>
      </p:sp>
      <p:pic>
        <p:nvPicPr>
          <p:cNvPr id="2050" name="Picture 2">
            <a:extLst>
              <a:ext uri="{FF2B5EF4-FFF2-40B4-BE49-F238E27FC236}">
                <a16:creationId xmlns:a16="http://schemas.microsoft.com/office/drawing/2014/main" id="{0CA5831F-E957-4333-8F87-D1D7EE7ADA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990263"/>
            <a:ext cx="5015482" cy="4867737"/>
          </a:xfrm>
          <a:prstGeom prst="rect">
            <a:avLst/>
          </a:prstGeom>
          <a:noFill/>
          <a:extLst>
            <a:ext uri="{909E8E84-426E-40DD-AFC4-6F175D3DCCD1}">
              <a14:hiddenFill xmlns:a14="http://schemas.microsoft.com/office/drawing/2010/main">
                <a:solidFill>
                  <a:srgbClr val="FFFFFF"/>
                </a:solidFill>
              </a14:hiddenFill>
            </a:ext>
          </a:extLst>
        </p:spPr>
      </p:pic>
      <p:sp>
        <p:nvSpPr>
          <p:cNvPr id="7" name="Arrow: Down 6">
            <a:extLst>
              <a:ext uri="{FF2B5EF4-FFF2-40B4-BE49-F238E27FC236}">
                <a16:creationId xmlns:a16="http://schemas.microsoft.com/office/drawing/2014/main" id="{4EAB5816-22A2-4CF3-835B-94BF2661FF3D}"/>
              </a:ext>
            </a:extLst>
          </p:cNvPr>
          <p:cNvSpPr/>
          <p:nvPr/>
        </p:nvSpPr>
        <p:spPr>
          <a:xfrm>
            <a:off x="1366438" y="1511325"/>
            <a:ext cx="457684" cy="41313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spTree>
    <p:extLst>
      <p:ext uri="{BB962C8B-B14F-4D97-AF65-F5344CB8AC3E}">
        <p14:creationId xmlns:p14="http://schemas.microsoft.com/office/powerpoint/2010/main" val="28229446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6EE8C-EB28-4CC5-AB90-8407D4D15CDB}"/>
              </a:ext>
            </a:extLst>
          </p:cNvPr>
          <p:cNvSpPr>
            <a:spLocks noGrp="1"/>
          </p:cNvSpPr>
          <p:nvPr>
            <p:ph type="title"/>
          </p:nvPr>
        </p:nvSpPr>
        <p:spPr/>
        <p:txBody>
          <a:bodyPr/>
          <a:lstStyle/>
          <a:p>
            <a:r>
              <a:rPr lang="en-IN" dirty="0"/>
              <a:t>ER DIAGRAM</a:t>
            </a:r>
          </a:p>
        </p:txBody>
      </p:sp>
      <p:pic>
        <p:nvPicPr>
          <p:cNvPr id="3" name="Picture 2">
            <a:extLst>
              <a:ext uri="{FF2B5EF4-FFF2-40B4-BE49-F238E27FC236}">
                <a16:creationId xmlns:a16="http://schemas.microsoft.com/office/drawing/2014/main" id="{14A5DCA5-5DD6-4420-AC12-810432C7E1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1354" y="2030743"/>
            <a:ext cx="5682143" cy="49614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3552816"/>
      </p:ext>
    </p:extLst>
  </p:cSld>
  <p:clrMapOvr>
    <a:masterClrMapping/>
  </p:clrMapOvr>
</p:sld>
</file>

<file path=ppt/theme/theme1.xml><?xml version="1.0" encoding="utf-8"?>
<a:theme xmlns:a="http://schemas.openxmlformats.org/drawingml/2006/main" name="Amaze Theme">
  <a:themeElements>
    <a:clrScheme name="Amaze">
      <a:dk1>
        <a:sysClr val="windowText" lastClr="000000"/>
      </a:dk1>
      <a:lt1>
        <a:sysClr val="window" lastClr="FFFFFF"/>
      </a:lt1>
      <a:dk2>
        <a:srgbClr val="455F51"/>
      </a:dk2>
      <a:lt2>
        <a:srgbClr val="E3DED1"/>
      </a:lt2>
      <a:accent1>
        <a:srgbClr val="107C10"/>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Segoe 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16411256.potx" id="{98B5B306-FFD1-4FBB-801B-9213364F33A8}" vid="{78ABC6E9-7907-4F03-B4EB-AC0B7FBE305F}"/>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Status xmlns="71af3243-3dd4-4a8d-8c0d-dd76da1f02a5">Not started</Statu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6e0ed944f324437a1628d920c25a1c7c">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edbd56de57fb331bd1e5e8af7e1d85f1"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D1E4E54-D823-4696-BBE2-5A8AE79AD477}">
  <ds:schemaRefs>
    <ds:schemaRef ds:uri="http://schemas.microsoft.com/sharepoint/v3/contenttype/forms"/>
  </ds:schemaRefs>
</ds:datastoreItem>
</file>

<file path=customXml/itemProps2.xml><?xml version="1.0" encoding="utf-8"?>
<ds:datastoreItem xmlns:ds="http://schemas.openxmlformats.org/officeDocument/2006/customXml" ds:itemID="{6E89E9E9-CE08-455B-9B22-675497F5CD59}">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47449C20-468D-43AC-BAA9-5AF10C1B7F4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Want to amaze your students </Template>
  <TotalTime>337</TotalTime>
  <Words>819</Words>
  <Application>Microsoft Office PowerPoint</Application>
  <PresentationFormat>Widescreen</PresentationFormat>
  <Paragraphs>94</Paragraphs>
  <Slides>20</Slides>
  <Notes>0</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20</vt:i4>
      </vt:variant>
    </vt:vector>
  </HeadingPairs>
  <TitlesOfParts>
    <vt:vector size="34" baseType="lpstr">
      <vt:lpstr>Algerian</vt:lpstr>
      <vt:lpstr>Arial</vt:lpstr>
      <vt:lpstr>Arial Black</vt:lpstr>
      <vt:lpstr>Calibri</vt:lpstr>
      <vt:lpstr>Rockwell Extra Bold</vt:lpstr>
      <vt:lpstr>Segoe UI</vt:lpstr>
      <vt:lpstr>Segoe UI Black</vt:lpstr>
      <vt:lpstr>Segoe UI Light</vt:lpstr>
      <vt:lpstr>Segoe UI Semibold</vt:lpstr>
      <vt:lpstr>Stencil</vt:lpstr>
      <vt:lpstr>Symbol</vt:lpstr>
      <vt:lpstr>Times New Roman</vt:lpstr>
      <vt:lpstr>Wingdings</vt:lpstr>
      <vt:lpstr>Amaze Theme</vt:lpstr>
      <vt:lpstr>University/Classroom Management System</vt:lpstr>
      <vt:lpstr>Members</vt:lpstr>
      <vt:lpstr>Overview</vt:lpstr>
      <vt:lpstr>Purpose: </vt:lpstr>
      <vt:lpstr>Scope</vt:lpstr>
      <vt:lpstr>Data Flow diagram</vt:lpstr>
      <vt:lpstr>Data Flow Diagram</vt:lpstr>
      <vt:lpstr>PowerPoint Presentation</vt:lpstr>
      <vt:lpstr>ER DIAGRAM</vt:lpstr>
      <vt:lpstr>ACCOUNT TABLE</vt:lpstr>
      <vt:lpstr>STUDENT TABLE  </vt:lpstr>
      <vt:lpstr>TEACHER TABLE</vt:lpstr>
      <vt:lpstr>ATTENDANCE TABLE</vt:lpstr>
      <vt:lpstr>Subject And Marks Table</vt:lpstr>
      <vt:lpstr>FEES TABLE</vt:lpstr>
      <vt:lpstr>Software Requirements :</vt:lpstr>
      <vt:lpstr>Snapshots</vt:lpstr>
      <vt:lpstr>CONCLUTION</vt:lpstr>
      <vt:lpstr>Future Enhancement: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Classroom Management System</dc:title>
  <dc:creator>Arindam Chatterjee</dc:creator>
  <cp:lastModifiedBy>Arindam Chatterjee</cp:lastModifiedBy>
  <cp:revision>10</cp:revision>
  <dcterms:created xsi:type="dcterms:W3CDTF">2021-05-20T05:03:09Z</dcterms:created>
  <dcterms:modified xsi:type="dcterms:W3CDTF">2021-06-02T08:55:40Z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